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5" r:id="rId5"/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6" r:id="rId15"/>
    <p:sldId id="267" r:id="rId16"/>
    <p:sldId id="271" r:id="rId17"/>
    <p:sldId id="269" r:id="rId18"/>
    <p:sldId id="268" r:id="rId19"/>
    <p:sldId id="272" r:id="rId20"/>
    <p:sldId id="270" r:id="rId21"/>
  </p:sldIdLst>
  <p:sldSz cx="12192000" cy="6858000"/>
  <p:notesSz cx="9872663" cy="1430178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4184B01-B0C2-4CEF-B284-F7AAC2405064}" v="505" dt="2022-09-14T14:39:43.085"/>
    <p1510:client id="{FE096E47-DC8B-4FAA-A0A8-87F5ECCB7EA6}" v="639" dt="2022-09-14T14:54:23.4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URNEMIRE Matthieu" userId="c6fa00af-accc-4fb8-bab8-371edf95a2dd" providerId="ADAL" clId="{FE096E47-DC8B-4FAA-A0A8-87F5ECCB7EA6}"/>
    <pc:docChg chg="addSld modSld sldOrd">
      <pc:chgData name="TOURNEMIRE Matthieu" userId="c6fa00af-accc-4fb8-bab8-371edf95a2dd" providerId="ADAL" clId="{FE096E47-DC8B-4FAA-A0A8-87F5ECCB7EA6}" dt="2022-09-14T14:54:23.469" v="894" actId="20577"/>
      <pc:docMkLst>
        <pc:docMk/>
      </pc:docMkLst>
      <pc:sldChg chg="modSp mod">
        <pc:chgData name="TOURNEMIRE Matthieu" userId="c6fa00af-accc-4fb8-bab8-371edf95a2dd" providerId="ADAL" clId="{FE096E47-DC8B-4FAA-A0A8-87F5ECCB7EA6}" dt="2022-09-14T14:54:23.469" v="894" actId="20577"/>
        <pc:sldMkLst>
          <pc:docMk/>
          <pc:sldMk cId="2770773171" sldId="265"/>
        </pc:sldMkLst>
        <pc:spChg chg="mod">
          <ac:chgData name="TOURNEMIRE Matthieu" userId="c6fa00af-accc-4fb8-bab8-371edf95a2dd" providerId="ADAL" clId="{FE096E47-DC8B-4FAA-A0A8-87F5ECCB7EA6}" dt="2022-09-14T14:54:23.469" v="894" actId="20577"/>
          <ac:spMkLst>
            <pc:docMk/>
            <pc:sldMk cId="2770773171" sldId="265"/>
            <ac:spMk id="2" creationId="{8BF1FA41-9DA7-C58F-CEC0-1C493EB5E632}"/>
          </ac:spMkLst>
        </pc:spChg>
      </pc:sldChg>
      <pc:sldChg chg="add">
        <pc:chgData name="TOURNEMIRE Matthieu" userId="c6fa00af-accc-4fb8-bab8-371edf95a2dd" providerId="ADAL" clId="{FE096E47-DC8B-4FAA-A0A8-87F5ECCB7EA6}" dt="2022-09-14T14:41:33.139" v="55"/>
        <pc:sldMkLst>
          <pc:docMk/>
          <pc:sldMk cId="873427420" sldId="266"/>
        </pc:sldMkLst>
      </pc:sldChg>
      <pc:sldChg chg="add ord">
        <pc:chgData name="TOURNEMIRE Matthieu" userId="c6fa00af-accc-4fb8-bab8-371edf95a2dd" providerId="ADAL" clId="{FE096E47-DC8B-4FAA-A0A8-87F5ECCB7EA6}" dt="2022-09-14T14:46:21.633" v="267"/>
        <pc:sldMkLst>
          <pc:docMk/>
          <pc:sldMk cId="4108599555" sldId="267"/>
        </pc:sldMkLst>
      </pc:sldChg>
      <pc:sldChg chg="add">
        <pc:chgData name="TOURNEMIRE Matthieu" userId="c6fa00af-accc-4fb8-bab8-371edf95a2dd" providerId="ADAL" clId="{FE096E47-DC8B-4FAA-A0A8-87F5ECCB7EA6}" dt="2022-09-14T14:45:41.122" v="259"/>
        <pc:sldMkLst>
          <pc:docMk/>
          <pc:sldMk cId="3506779869" sldId="268"/>
        </pc:sldMkLst>
      </pc:sldChg>
      <pc:sldChg chg="add ord">
        <pc:chgData name="TOURNEMIRE Matthieu" userId="c6fa00af-accc-4fb8-bab8-371edf95a2dd" providerId="ADAL" clId="{FE096E47-DC8B-4FAA-A0A8-87F5ECCB7EA6}" dt="2022-09-14T14:46:11.992" v="265"/>
        <pc:sldMkLst>
          <pc:docMk/>
          <pc:sldMk cId="1913026541" sldId="269"/>
        </pc:sldMkLst>
      </pc:sldChg>
      <pc:sldChg chg="add">
        <pc:chgData name="TOURNEMIRE Matthieu" userId="c6fa00af-accc-4fb8-bab8-371edf95a2dd" providerId="ADAL" clId="{FE096E47-DC8B-4FAA-A0A8-87F5ECCB7EA6}" dt="2022-09-14T14:45:41.122" v="259"/>
        <pc:sldMkLst>
          <pc:docMk/>
          <pc:sldMk cId="4002122114" sldId="270"/>
        </pc:sldMkLst>
      </pc:sldChg>
      <pc:sldChg chg="add ord">
        <pc:chgData name="TOURNEMIRE Matthieu" userId="c6fa00af-accc-4fb8-bab8-371edf95a2dd" providerId="ADAL" clId="{FE096E47-DC8B-4FAA-A0A8-87F5ECCB7EA6}" dt="2022-09-14T14:47:23.503" v="270"/>
        <pc:sldMkLst>
          <pc:docMk/>
          <pc:sldMk cId="1803635094" sldId="271"/>
        </pc:sldMkLst>
      </pc:sldChg>
      <pc:sldChg chg="add">
        <pc:chgData name="TOURNEMIRE Matthieu" userId="c6fa00af-accc-4fb8-bab8-371edf95a2dd" providerId="ADAL" clId="{FE096E47-DC8B-4FAA-A0A8-87F5ECCB7EA6}" dt="2022-09-14T14:46:59.689" v="268"/>
        <pc:sldMkLst>
          <pc:docMk/>
          <pc:sldMk cId="2331953759" sldId="272"/>
        </pc:sldMkLst>
      </pc:sldChg>
    </pc:docChg>
  </pc:docChgLst>
  <pc:docChgLst>
    <pc:chgData name="TOURNEMIRE Matthieu" userId="S::mtournemire@murex.com::c6fa00af-accc-4fb8-bab8-371edf95a2dd" providerId="AD" clId="Web-{17986940-1B90-FB59-7FA7-67DE83A41142}"/>
    <pc:docChg chg="modSld">
      <pc:chgData name="TOURNEMIRE Matthieu" userId="S::mtournemire@murex.com::c6fa00af-accc-4fb8-bab8-371edf95a2dd" providerId="AD" clId="Web-{17986940-1B90-FB59-7FA7-67DE83A41142}" dt="2022-06-10T14:24:07.655" v="34" actId="20577"/>
      <pc:docMkLst>
        <pc:docMk/>
      </pc:docMkLst>
      <pc:sldChg chg="modSp">
        <pc:chgData name="TOURNEMIRE Matthieu" userId="S::mtournemire@murex.com::c6fa00af-accc-4fb8-bab8-371edf95a2dd" providerId="AD" clId="Web-{17986940-1B90-FB59-7FA7-67DE83A41142}" dt="2022-06-10T14:22:01.980" v="14" actId="20577"/>
        <pc:sldMkLst>
          <pc:docMk/>
          <pc:sldMk cId="1396947830" sldId="257"/>
        </pc:sldMkLst>
        <pc:spChg chg="mod">
          <ac:chgData name="TOURNEMIRE Matthieu" userId="S::mtournemire@murex.com::c6fa00af-accc-4fb8-bab8-371edf95a2dd" providerId="AD" clId="Web-{17986940-1B90-FB59-7FA7-67DE83A41142}" dt="2022-06-10T14:22:01.980" v="14" actId="20577"/>
          <ac:spMkLst>
            <pc:docMk/>
            <pc:sldMk cId="1396947830" sldId="257"/>
            <ac:spMk id="4" creationId="{0CBDB263-0F2E-8266-116C-32D6C30415F3}"/>
          </ac:spMkLst>
        </pc:spChg>
        <pc:spChg chg="mod">
          <ac:chgData name="TOURNEMIRE Matthieu" userId="S::mtournemire@murex.com::c6fa00af-accc-4fb8-bab8-371edf95a2dd" providerId="AD" clId="Web-{17986940-1B90-FB59-7FA7-67DE83A41142}" dt="2022-06-10T14:21:55.042" v="2" actId="20577"/>
          <ac:spMkLst>
            <pc:docMk/>
            <pc:sldMk cId="1396947830" sldId="257"/>
            <ac:spMk id="22" creationId="{3A5E960C-C532-7E75-B05E-BA9E0DBB7745}"/>
          </ac:spMkLst>
        </pc:spChg>
        <pc:spChg chg="mod">
          <ac:chgData name="TOURNEMIRE Matthieu" userId="S::mtournemire@murex.com::c6fa00af-accc-4fb8-bab8-371edf95a2dd" providerId="AD" clId="Web-{17986940-1B90-FB59-7FA7-67DE83A41142}" dt="2022-06-10T14:22:00.105" v="11" actId="20577"/>
          <ac:spMkLst>
            <pc:docMk/>
            <pc:sldMk cId="1396947830" sldId="257"/>
            <ac:spMk id="23" creationId="{FAAD5526-686C-B400-557E-84672BC3ADF0}"/>
          </ac:spMkLst>
        </pc:spChg>
        <pc:spChg chg="mod">
          <ac:chgData name="TOURNEMIRE Matthieu" userId="S::mtournemire@murex.com::c6fa00af-accc-4fb8-bab8-371edf95a2dd" providerId="AD" clId="Web-{17986940-1B90-FB59-7FA7-67DE83A41142}" dt="2022-06-10T14:21:58.433" v="8" actId="20577"/>
          <ac:spMkLst>
            <pc:docMk/>
            <pc:sldMk cId="1396947830" sldId="257"/>
            <ac:spMk id="24" creationId="{F4B5D067-5E54-F0A0-C531-361CFEE87C0E}"/>
          </ac:spMkLst>
        </pc:spChg>
        <pc:spChg chg="mod">
          <ac:chgData name="TOURNEMIRE Matthieu" userId="S::mtournemire@murex.com::c6fa00af-accc-4fb8-bab8-371edf95a2dd" providerId="AD" clId="Web-{17986940-1B90-FB59-7FA7-67DE83A41142}" dt="2022-06-10T14:21:56.918" v="5" actId="20577"/>
          <ac:spMkLst>
            <pc:docMk/>
            <pc:sldMk cId="1396947830" sldId="257"/>
            <ac:spMk id="25" creationId="{B098A178-0D06-2B77-B08A-C0F327657D27}"/>
          </ac:spMkLst>
        </pc:spChg>
      </pc:sldChg>
      <pc:sldChg chg="modSp">
        <pc:chgData name="TOURNEMIRE Matthieu" userId="S::mtournemire@murex.com::c6fa00af-accc-4fb8-bab8-371edf95a2dd" providerId="AD" clId="Web-{17986940-1B90-FB59-7FA7-67DE83A41142}" dt="2022-06-10T14:23:09.716" v="21" actId="20577"/>
        <pc:sldMkLst>
          <pc:docMk/>
          <pc:sldMk cId="2961575108" sldId="258"/>
        </pc:sldMkLst>
        <pc:spChg chg="mod">
          <ac:chgData name="TOURNEMIRE Matthieu" userId="S::mtournemire@murex.com::c6fa00af-accc-4fb8-bab8-371edf95a2dd" providerId="AD" clId="Web-{17986940-1B90-FB59-7FA7-67DE83A41142}" dt="2022-06-10T14:23:07.075" v="18" actId="20577"/>
          <ac:spMkLst>
            <pc:docMk/>
            <pc:sldMk cId="2961575108" sldId="258"/>
            <ac:spMk id="4" creationId="{0CBDB263-0F2E-8266-116C-32D6C30415F3}"/>
          </ac:spMkLst>
        </pc:spChg>
        <pc:spChg chg="mod">
          <ac:chgData name="TOURNEMIRE Matthieu" userId="S::mtournemire@murex.com::c6fa00af-accc-4fb8-bab8-371edf95a2dd" providerId="AD" clId="Web-{17986940-1B90-FB59-7FA7-67DE83A41142}" dt="2022-06-10T14:23:09.716" v="21" actId="20577"/>
          <ac:spMkLst>
            <pc:docMk/>
            <pc:sldMk cId="2961575108" sldId="258"/>
            <ac:spMk id="28" creationId="{C5CDAC75-8ABF-7B22-C8C1-E9EA6227D9AD}"/>
          </ac:spMkLst>
        </pc:spChg>
        <pc:spChg chg="mod">
          <ac:chgData name="TOURNEMIRE Matthieu" userId="S::mtournemire@murex.com::c6fa00af-accc-4fb8-bab8-371edf95a2dd" providerId="AD" clId="Web-{17986940-1B90-FB59-7FA7-67DE83A41142}" dt="2022-06-10T14:22:22.934" v="17" actId="20577"/>
          <ac:spMkLst>
            <pc:docMk/>
            <pc:sldMk cId="2961575108" sldId="258"/>
            <ac:spMk id="34" creationId="{ACF777FC-9D40-F1DB-C223-3D9DFCB048BB}"/>
          </ac:spMkLst>
        </pc:spChg>
      </pc:sldChg>
      <pc:sldChg chg="modSp">
        <pc:chgData name="TOURNEMIRE Matthieu" userId="S::mtournemire@murex.com::c6fa00af-accc-4fb8-bab8-371edf95a2dd" providerId="AD" clId="Web-{17986940-1B90-FB59-7FA7-67DE83A41142}" dt="2022-06-10T14:24:07.655" v="34" actId="20577"/>
        <pc:sldMkLst>
          <pc:docMk/>
          <pc:sldMk cId="3308282189" sldId="260"/>
        </pc:sldMkLst>
        <pc:spChg chg="mod">
          <ac:chgData name="TOURNEMIRE Matthieu" userId="S::mtournemire@murex.com::c6fa00af-accc-4fb8-bab8-371edf95a2dd" providerId="AD" clId="Web-{17986940-1B90-FB59-7FA7-67DE83A41142}" dt="2022-06-10T14:23:15.107" v="23" actId="20577"/>
          <ac:spMkLst>
            <pc:docMk/>
            <pc:sldMk cId="3308282189" sldId="260"/>
            <ac:spMk id="18" creationId="{E8612CAC-7184-7657-883F-1BECDECFEE76}"/>
          </ac:spMkLst>
        </pc:spChg>
        <pc:spChg chg="mod">
          <ac:chgData name="TOURNEMIRE Matthieu" userId="S::mtournemire@murex.com::c6fa00af-accc-4fb8-bab8-371edf95a2dd" providerId="AD" clId="Web-{17986940-1B90-FB59-7FA7-67DE83A41142}" dt="2022-06-10T14:23:16.888" v="26" actId="20577"/>
          <ac:spMkLst>
            <pc:docMk/>
            <pc:sldMk cId="3308282189" sldId="260"/>
            <ac:spMk id="22" creationId="{614A65B8-4393-72ED-09B4-F237E419273C}"/>
          </ac:spMkLst>
        </pc:spChg>
        <pc:spChg chg="mod">
          <ac:chgData name="TOURNEMIRE Matthieu" userId="S::mtournemire@murex.com::c6fa00af-accc-4fb8-bab8-371edf95a2dd" providerId="AD" clId="Web-{17986940-1B90-FB59-7FA7-67DE83A41142}" dt="2022-06-10T14:23:18.294" v="29" actId="20577"/>
          <ac:spMkLst>
            <pc:docMk/>
            <pc:sldMk cId="3308282189" sldId="260"/>
            <ac:spMk id="25" creationId="{D0A96C09-00F7-86E2-876F-B59D4CCEF0DB}"/>
          </ac:spMkLst>
        </pc:spChg>
        <pc:spChg chg="mod">
          <ac:chgData name="TOURNEMIRE Matthieu" userId="S::mtournemire@murex.com::c6fa00af-accc-4fb8-bab8-371edf95a2dd" providerId="AD" clId="Web-{17986940-1B90-FB59-7FA7-67DE83A41142}" dt="2022-06-10T14:23:19.810" v="32" actId="20577"/>
          <ac:spMkLst>
            <pc:docMk/>
            <pc:sldMk cId="3308282189" sldId="260"/>
            <ac:spMk id="34" creationId="{7AB6E437-7932-B2F8-6520-04C696DBC903}"/>
          </ac:spMkLst>
        </pc:spChg>
        <pc:spChg chg="mod">
          <ac:chgData name="TOURNEMIRE Matthieu" userId="S::mtournemire@murex.com::c6fa00af-accc-4fb8-bab8-371edf95a2dd" providerId="AD" clId="Web-{17986940-1B90-FB59-7FA7-67DE83A41142}" dt="2022-06-10T14:24:07.655" v="34" actId="20577"/>
          <ac:spMkLst>
            <pc:docMk/>
            <pc:sldMk cId="3308282189" sldId="260"/>
            <ac:spMk id="36" creationId="{2BDCC391-3CDE-29C5-5499-C759D1FBA6C2}"/>
          </ac:spMkLst>
        </pc:spChg>
      </pc:sldChg>
    </pc:docChg>
  </pc:docChgLst>
  <pc:docChgLst>
    <pc:chgData name="TOURNEMIRE Matthieu" userId="c6fa00af-accc-4fb8-bab8-371edf95a2dd" providerId="ADAL" clId="{6A792434-B2CB-4D2C-B0C6-AB3714C29F96}"/>
    <pc:docChg chg="undo custSel addSld delSld modSld">
      <pc:chgData name="TOURNEMIRE Matthieu" userId="c6fa00af-accc-4fb8-bab8-371edf95a2dd" providerId="ADAL" clId="{6A792434-B2CB-4D2C-B0C6-AB3714C29F96}" dt="2022-06-20T09:00:05.241" v="1434" actId="20577"/>
      <pc:docMkLst>
        <pc:docMk/>
      </pc:docMkLst>
      <pc:sldChg chg="addSp delSp modSp mod">
        <pc:chgData name="TOURNEMIRE Matthieu" userId="c6fa00af-accc-4fb8-bab8-371edf95a2dd" providerId="ADAL" clId="{6A792434-B2CB-4D2C-B0C6-AB3714C29F96}" dt="2022-06-13T08:51:53.233" v="492" actId="6549"/>
        <pc:sldMkLst>
          <pc:docMk/>
          <pc:sldMk cId="1461638862" sldId="256"/>
        </pc:sldMkLst>
        <pc:spChg chg="add mod ord">
          <ac:chgData name="TOURNEMIRE Matthieu" userId="c6fa00af-accc-4fb8-bab8-371edf95a2dd" providerId="ADAL" clId="{6A792434-B2CB-4D2C-B0C6-AB3714C29F96}" dt="2022-06-13T08:51:29.278" v="489" actId="14100"/>
          <ac:spMkLst>
            <pc:docMk/>
            <pc:sldMk cId="1461638862" sldId="256"/>
            <ac:spMk id="2" creationId="{BA28B52F-372C-B413-F0FC-3356677B9DF9}"/>
          </ac:spMkLst>
        </pc:spChg>
        <pc:spChg chg="del mod topLvl">
          <ac:chgData name="TOURNEMIRE Matthieu" userId="c6fa00af-accc-4fb8-bab8-371edf95a2dd" providerId="ADAL" clId="{6A792434-B2CB-4D2C-B0C6-AB3714C29F96}" dt="2022-06-13T08:49:57.407" v="477" actId="478"/>
          <ac:spMkLst>
            <pc:docMk/>
            <pc:sldMk cId="1461638862" sldId="256"/>
            <ac:spMk id="6" creationId="{74880788-32A2-09B6-E81E-A390922B0190}"/>
          </ac:spMkLst>
        </pc:spChg>
        <pc:spChg chg="del mod topLvl">
          <ac:chgData name="TOURNEMIRE Matthieu" userId="c6fa00af-accc-4fb8-bab8-371edf95a2dd" providerId="ADAL" clId="{6A792434-B2CB-4D2C-B0C6-AB3714C29F96}" dt="2022-06-13T08:49:51.616" v="474" actId="478"/>
          <ac:spMkLst>
            <pc:docMk/>
            <pc:sldMk cId="1461638862" sldId="256"/>
            <ac:spMk id="9" creationId="{7664EF7B-3828-7D0A-E481-3EE576F88214}"/>
          </ac:spMkLst>
        </pc:spChg>
        <pc:spChg chg="del mod topLvl">
          <ac:chgData name="TOURNEMIRE Matthieu" userId="c6fa00af-accc-4fb8-bab8-371edf95a2dd" providerId="ADAL" clId="{6A792434-B2CB-4D2C-B0C6-AB3714C29F96}" dt="2022-06-13T08:49:59.208" v="478" actId="478"/>
          <ac:spMkLst>
            <pc:docMk/>
            <pc:sldMk cId="1461638862" sldId="256"/>
            <ac:spMk id="12" creationId="{F0F7A3D6-C7D9-7FE9-C772-7AE712985A85}"/>
          </ac:spMkLst>
        </pc:spChg>
        <pc:spChg chg="del mod topLvl">
          <ac:chgData name="TOURNEMIRE Matthieu" userId="c6fa00af-accc-4fb8-bab8-371edf95a2dd" providerId="ADAL" clId="{6A792434-B2CB-4D2C-B0C6-AB3714C29F96}" dt="2022-06-13T08:50:01.919" v="480" actId="478"/>
          <ac:spMkLst>
            <pc:docMk/>
            <pc:sldMk cId="1461638862" sldId="256"/>
            <ac:spMk id="15" creationId="{E8AD7FE6-AFE7-5D52-FB05-050EDC9F6DB8}"/>
          </ac:spMkLst>
        </pc:spChg>
        <pc:spChg chg="del mod topLvl">
          <ac:chgData name="TOURNEMIRE Matthieu" userId="c6fa00af-accc-4fb8-bab8-371edf95a2dd" providerId="ADAL" clId="{6A792434-B2CB-4D2C-B0C6-AB3714C29F96}" dt="2022-06-13T08:50:00.592" v="479" actId="478"/>
          <ac:spMkLst>
            <pc:docMk/>
            <pc:sldMk cId="1461638862" sldId="256"/>
            <ac:spMk id="18" creationId="{55C5836E-A602-C448-3BFA-2971D8D3C17E}"/>
          </ac:spMkLst>
        </pc:spChg>
        <pc:spChg chg="del mod topLvl">
          <ac:chgData name="TOURNEMIRE Matthieu" userId="c6fa00af-accc-4fb8-bab8-371edf95a2dd" providerId="ADAL" clId="{6A792434-B2CB-4D2C-B0C6-AB3714C29F96}" dt="2022-06-13T08:50:03.182" v="481" actId="478"/>
          <ac:spMkLst>
            <pc:docMk/>
            <pc:sldMk cId="1461638862" sldId="256"/>
            <ac:spMk id="21" creationId="{43E6D2B4-2A74-09DB-1C22-C21ACE343DD2}"/>
          </ac:spMkLst>
        </pc:spChg>
        <pc:spChg chg="mod">
          <ac:chgData name="TOURNEMIRE Matthieu" userId="c6fa00af-accc-4fb8-bab8-371edf95a2dd" providerId="ADAL" clId="{6A792434-B2CB-4D2C-B0C6-AB3714C29F96}" dt="2022-06-13T08:48:37.611" v="466" actId="122"/>
          <ac:spMkLst>
            <pc:docMk/>
            <pc:sldMk cId="1461638862" sldId="256"/>
            <ac:spMk id="22" creationId="{7A606B54-2FA5-DC63-97C3-5F445347BEEB}"/>
          </ac:spMkLst>
        </pc:spChg>
        <pc:spChg chg="mod">
          <ac:chgData name="TOURNEMIRE Matthieu" userId="c6fa00af-accc-4fb8-bab8-371edf95a2dd" providerId="ADAL" clId="{6A792434-B2CB-4D2C-B0C6-AB3714C29F96}" dt="2022-06-13T08:48:10.458" v="448" actId="403"/>
          <ac:spMkLst>
            <pc:docMk/>
            <pc:sldMk cId="1461638862" sldId="256"/>
            <ac:spMk id="24" creationId="{F78624F4-5481-5193-23A5-6507CFE311D6}"/>
          </ac:spMkLst>
        </pc:spChg>
        <pc:spChg chg="add mod">
          <ac:chgData name="TOURNEMIRE Matthieu" userId="c6fa00af-accc-4fb8-bab8-371edf95a2dd" providerId="ADAL" clId="{6A792434-B2CB-4D2C-B0C6-AB3714C29F96}" dt="2022-06-13T08:51:53.233" v="492" actId="6549"/>
          <ac:spMkLst>
            <pc:docMk/>
            <pc:sldMk cId="1461638862" sldId="256"/>
            <ac:spMk id="26" creationId="{912ED474-ED7D-702B-692A-721F9AC02B47}"/>
          </ac:spMkLst>
        </pc:spChg>
        <pc:grpChg chg="del mod">
          <ac:chgData name="TOURNEMIRE Matthieu" userId="c6fa00af-accc-4fb8-bab8-371edf95a2dd" providerId="ADAL" clId="{6A792434-B2CB-4D2C-B0C6-AB3714C29F96}" dt="2022-06-13T08:49:57.407" v="477" actId="478"/>
          <ac:grpSpMkLst>
            <pc:docMk/>
            <pc:sldMk cId="1461638862" sldId="256"/>
            <ac:grpSpMk id="4" creationId="{A7851194-2D7B-7FBC-5196-D8A15FF811E7}"/>
          </ac:grpSpMkLst>
        </pc:grpChg>
        <pc:grpChg chg="del mod">
          <ac:chgData name="TOURNEMIRE Matthieu" userId="c6fa00af-accc-4fb8-bab8-371edf95a2dd" providerId="ADAL" clId="{6A792434-B2CB-4D2C-B0C6-AB3714C29F96}" dt="2022-06-13T08:49:51.616" v="474" actId="478"/>
          <ac:grpSpMkLst>
            <pc:docMk/>
            <pc:sldMk cId="1461638862" sldId="256"/>
            <ac:grpSpMk id="7" creationId="{75E5C2AF-9B23-28E0-9BFD-1D3E8B2BF129}"/>
          </ac:grpSpMkLst>
        </pc:grpChg>
        <pc:grpChg chg="del mod">
          <ac:chgData name="TOURNEMIRE Matthieu" userId="c6fa00af-accc-4fb8-bab8-371edf95a2dd" providerId="ADAL" clId="{6A792434-B2CB-4D2C-B0C6-AB3714C29F96}" dt="2022-06-13T08:49:59.208" v="478" actId="478"/>
          <ac:grpSpMkLst>
            <pc:docMk/>
            <pc:sldMk cId="1461638862" sldId="256"/>
            <ac:grpSpMk id="10" creationId="{E5BD1A76-B0BA-6CA5-9F71-63325BF529D8}"/>
          </ac:grpSpMkLst>
        </pc:grpChg>
        <pc:grpChg chg="del mod">
          <ac:chgData name="TOURNEMIRE Matthieu" userId="c6fa00af-accc-4fb8-bab8-371edf95a2dd" providerId="ADAL" clId="{6A792434-B2CB-4D2C-B0C6-AB3714C29F96}" dt="2022-06-13T08:50:01.919" v="480" actId="478"/>
          <ac:grpSpMkLst>
            <pc:docMk/>
            <pc:sldMk cId="1461638862" sldId="256"/>
            <ac:grpSpMk id="13" creationId="{EC1AB662-B3B8-0037-2DF0-1FB286718FA8}"/>
          </ac:grpSpMkLst>
        </pc:grpChg>
        <pc:grpChg chg="del mod">
          <ac:chgData name="TOURNEMIRE Matthieu" userId="c6fa00af-accc-4fb8-bab8-371edf95a2dd" providerId="ADAL" clId="{6A792434-B2CB-4D2C-B0C6-AB3714C29F96}" dt="2022-06-13T08:50:00.592" v="479" actId="478"/>
          <ac:grpSpMkLst>
            <pc:docMk/>
            <pc:sldMk cId="1461638862" sldId="256"/>
            <ac:grpSpMk id="16" creationId="{20845926-C3D3-1876-C315-99768FB4FD2E}"/>
          </ac:grpSpMkLst>
        </pc:grpChg>
        <pc:grpChg chg="del mod">
          <ac:chgData name="TOURNEMIRE Matthieu" userId="c6fa00af-accc-4fb8-bab8-371edf95a2dd" providerId="ADAL" clId="{6A792434-B2CB-4D2C-B0C6-AB3714C29F96}" dt="2022-06-13T08:50:03.182" v="481" actId="478"/>
          <ac:grpSpMkLst>
            <pc:docMk/>
            <pc:sldMk cId="1461638862" sldId="256"/>
            <ac:grpSpMk id="19" creationId="{B091E33E-A23B-8DBA-5322-8122074D5B0F}"/>
          </ac:grpSpMkLst>
        </pc:grpChg>
        <pc:picChg chg="mod topLvl">
          <ac:chgData name="TOURNEMIRE Matthieu" userId="c6fa00af-accc-4fb8-bab8-371edf95a2dd" providerId="ADAL" clId="{6A792434-B2CB-4D2C-B0C6-AB3714C29F96}" dt="2022-06-13T08:49:57.407" v="477" actId="478"/>
          <ac:picMkLst>
            <pc:docMk/>
            <pc:sldMk cId="1461638862" sldId="256"/>
            <ac:picMk id="5" creationId="{FE2A52D8-C5A8-A001-78BB-0B89E4CE30A1}"/>
          </ac:picMkLst>
        </pc:picChg>
        <pc:picChg chg="add del mod topLvl">
          <ac:chgData name="TOURNEMIRE Matthieu" userId="c6fa00af-accc-4fb8-bab8-371edf95a2dd" providerId="ADAL" clId="{6A792434-B2CB-4D2C-B0C6-AB3714C29F96}" dt="2022-06-13T08:49:55.163" v="476" actId="478"/>
          <ac:picMkLst>
            <pc:docMk/>
            <pc:sldMk cId="1461638862" sldId="256"/>
            <ac:picMk id="8" creationId="{EDD2AC11-8B5C-2806-9727-9FAD4B8382D7}"/>
          </ac:picMkLst>
        </pc:picChg>
        <pc:picChg chg="mod topLvl">
          <ac:chgData name="TOURNEMIRE Matthieu" userId="c6fa00af-accc-4fb8-bab8-371edf95a2dd" providerId="ADAL" clId="{6A792434-B2CB-4D2C-B0C6-AB3714C29F96}" dt="2022-06-13T08:49:59.208" v="478" actId="478"/>
          <ac:picMkLst>
            <pc:docMk/>
            <pc:sldMk cId="1461638862" sldId="256"/>
            <ac:picMk id="11" creationId="{1CC09353-B28B-6222-0459-1BF14DA8BDE6}"/>
          </ac:picMkLst>
        </pc:picChg>
        <pc:picChg chg="mod topLvl">
          <ac:chgData name="TOURNEMIRE Matthieu" userId="c6fa00af-accc-4fb8-bab8-371edf95a2dd" providerId="ADAL" clId="{6A792434-B2CB-4D2C-B0C6-AB3714C29F96}" dt="2022-06-13T08:50:01.919" v="480" actId="478"/>
          <ac:picMkLst>
            <pc:docMk/>
            <pc:sldMk cId="1461638862" sldId="256"/>
            <ac:picMk id="14" creationId="{2C8B9928-B6F5-D1FB-AC9C-DDD487307E57}"/>
          </ac:picMkLst>
        </pc:picChg>
        <pc:picChg chg="mod topLvl">
          <ac:chgData name="TOURNEMIRE Matthieu" userId="c6fa00af-accc-4fb8-bab8-371edf95a2dd" providerId="ADAL" clId="{6A792434-B2CB-4D2C-B0C6-AB3714C29F96}" dt="2022-06-13T08:50:00.592" v="479" actId="478"/>
          <ac:picMkLst>
            <pc:docMk/>
            <pc:sldMk cId="1461638862" sldId="256"/>
            <ac:picMk id="17" creationId="{0E7558AD-4BD0-9AA6-38B6-6C3E29229E4E}"/>
          </ac:picMkLst>
        </pc:picChg>
        <pc:picChg chg="mod topLvl">
          <ac:chgData name="TOURNEMIRE Matthieu" userId="c6fa00af-accc-4fb8-bab8-371edf95a2dd" providerId="ADAL" clId="{6A792434-B2CB-4D2C-B0C6-AB3714C29F96}" dt="2022-06-13T08:50:03.182" v="481" actId="478"/>
          <ac:picMkLst>
            <pc:docMk/>
            <pc:sldMk cId="1461638862" sldId="256"/>
            <ac:picMk id="20" creationId="{99DD5075-BCAF-CA66-FAA1-76F75C7949BC}"/>
          </ac:picMkLst>
        </pc:picChg>
      </pc:sldChg>
      <pc:sldChg chg="addSp delSp modSp mod delAnim modAnim">
        <pc:chgData name="TOURNEMIRE Matthieu" userId="c6fa00af-accc-4fb8-bab8-371edf95a2dd" providerId="ADAL" clId="{6A792434-B2CB-4D2C-B0C6-AB3714C29F96}" dt="2022-06-20T08:37:41.008" v="1266" actId="1076"/>
        <pc:sldMkLst>
          <pc:docMk/>
          <pc:sldMk cId="1396947830" sldId="257"/>
        </pc:sldMkLst>
        <pc:spChg chg="del mod topLvl">
          <ac:chgData name="TOURNEMIRE Matthieu" userId="c6fa00af-accc-4fb8-bab8-371edf95a2dd" providerId="ADAL" clId="{6A792434-B2CB-4D2C-B0C6-AB3714C29F96}" dt="2022-06-13T08:37:07.821" v="437" actId="478"/>
          <ac:spMkLst>
            <pc:docMk/>
            <pc:sldMk cId="1396947830" sldId="257"/>
            <ac:spMk id="4" creationId="{0CBDB263-0F2E-8266-116C-32D6C30415F3}"/>
          </ac:spMkLst>
        </pc:spChg>
        <pc:spChg chg="add mod">
          <ac:chgData name="TOURNEMIRE Matthieu" userId="c6fa00af-accc-4fb8-bab8-371edf95a2dd" providerId="ADAL" clId="{6A792434-B2CB-4D2C-B0C6-AB3714C29F96}" dt="2022-06-13T08:54:30.549" v="534" actId="1076"/>
          <ac:spMkLst>
            <pc:docMk/>
            <pc:sldMk cId="1396947830" sldId="257"/>
            <ac:spMk id="5" creationId="{AC10961B-ED40-DF26-A6EB-99D91CB78D02}"/>
          </ac:spMkLst>
        </pc:spChg>
        <pc:spChg chg="mod">
          <ac:chgData name="TOURNEMIRE Matthieu" userId="c6fa00af-accc-4fb8-bab8-371edf95a2dd" providerId="ADAL" clId="{6A792434-B2CB-4D2C-B0C6-AB3714C29F96}" dt="2022-06-13T08:53:44.742" v="523" actId="14100"/>
          <ac:spMkLst>
            <pc:docMk/>
            <pc:sldMk cId="1396947830" sldId="257"/>
            <ac:spMk id="6" creationId="{DC359A3D-B4CE-C903-4CCC-2F255E09AD67}"/>
          </ac:spMkLst>
        </pc:spChg>
        <pc:spChg chg="mod">
          <ac:chgData name="TOURNEMIRE Matthieu" userId="c6fa00af-accc-4fb8-bab8-371edf95a2dd" providerId="ADAL" clId="{6A792434-B2CB-4D2C-B0C6-AB3714C29F96}" dt="2022-06-13T08:52:28.770" v="501" actId="20577"/>
          <ac:spMkLst>
            <pc:docMk/>
            <pc:sldMk cId="1396947830" sldId="257"/>
            <ac:spMk id="8" creationId="{D4E6D4F6-E622-E8A7-4680-4963C5B6EA9B}"/>
          </ac:spMkLst>
        </pc:spChg>
        <pc:spChg chg="mod">
          <ac:chgData name="TOURNEMIRE Matthieu" userId="c6fa00af-accc-4fb8-bab8-371edf95a2dd" providerId="ADAL" clId="{6A792434-B2CB-4D2C-B0C6-AB3714C29F96}" dt="2022-06-13T08:53:53.924" v="527" actId="6549"/>
          <ac:spMkLst>
            <pc:docMk/>
            <pc:sldMk cId="1396947830" sldId="257"/>
            <ac:spMk id="9" creationId="{BA8DBB2B-295E-3919-1B1C-E5572B47B6ED}"/>
          </ac:spMkLst>
        </pc:spChg>
        <pc:spChg chg="mod">
          <ac:chgData name="TOURNEMIRE Matthieu" userId="c6fa00af-accc-4fb8-bab8-371edf95a2dd" providerId="ADAL" clId="{6A792434-B2CB-4D2C-B0C6-AB3714C29F96}" dt="2022-06-10T12:24:01.410" v="199" actId="1076"/>
          <ac:spMkLst>
            <pc:docMk/>
            <pc:sldMk cId="1396947830" sldId="257"/>
            <ac:spMk id="17" creationId="{32277BFE-8AA2-6560-AD62-A2484D31CED2}"/>
          </ac:spMkLst>
        </pc:spChg>
        <pc:spChg chg="mod">
          <ac:chgData name="TOURNEMIRE Matthieu" userId="c6fa00af-accc-4fb8-bab8-371edf95a2dd" providerId="ADAL" clId="{6A792434-B2CB-4D2C-B0C6-AB3714C29F96}" dt="2022-06-10T12:24:20.250" v="204" actId="1076"/>
          <ac:spMkLst>
            <pc:docMk/>
            <pc:sldMk cId="1396947830" sldId="257"/>
            <ac:spMk id="18" creationId="{83BE34CA-2BFE-32EA-A6D8-3C87E70C110A}"/>
          </ac:spMkLst>
        </pc:spChg>
        <pc:spChg chg="mod">
          <ac:chgData name="TOURNEMIRE Matthieu" userId="c6fa00af-accc-4fb8-bab8-371edf95a2dd" providerId="ADAL" clId="{6A792434-B2CB-4D2C-B0C6-AB3714C29F96}" dt="2022-06-10T12:24:15.543" v="203" actId="1076"/>
          <ac:spMkLst>
            <pc:docMk/>
            <pc:sldMk cId="1396947830" sldId="257"/>
            <ac:spMk id="19" creationId="{D5DCE28A-2B2C-158E-1883-56E607C88EB4}"/>
          </ac:spMkLst>
        </pc:spChg>
        <pc:spChg chg="mod">
          <ac:chgData name="TOURNEMIRE Matthieu" userId="c6fa00af-accc-4fb8-bab8-371edf95a2dd" providerId="ADAL" clId="{6A792434-B2CB-4D2C-B0C6-AB3714C29F96}" dt="2022-06-10T12:23:54.508" v="198" actId="1076"/>
          <ac:spMkLst>
            <pc:docMk/>
            <pc:sldMk cId="1396947830" sldId="257"/>
            <ac:spMk id="20" creationId="{29E36904-E5A7-84B4-C997-3094F10B6360}"/>
          </ac:spMkLst>
        </pc:spChg>
        <pc:spChg chg="del mod">
          <ac:chgData name="TOURNEMIRE Matthieu" userId="c6fa00af-accc-4fb8-bab8-371edf95a2dd" providerId="ADAL" clId="{6A792434-B2CB-4D2C-B0C6-AB3714C29F96}" dt="2022-06-13T08:37:01.304" v="433" actId="478"/>
          <ac:spMkLst>
            <pc:docMk/>
            <pc:sldMk cId="1396947830" sldId="257"/>
            <ac:spMk id="22" creationId="{3A5E960C-C532-7E75-B05E-BA9E0DBB7745}"/>
          </ac:spMkLst>
        </pc:spChg>
        <pc:spChg chg="del mod">
          <ac:chgData name="TOURNEMIRE Matthieu" userId="c6fa00af-accc-4fb8-bab8-371edf95a2dd" providerId="ADAL" clId="{6A792434-B2CB-4D2C-B0C6-AB3714C29F96}" dt="2022-06-13T08:37:04.078" v="436" actId="478"/>
          <ac:spMkLst>
            <pc:docMk/>
            <pc:sldMk cId="1396947830" sldId="257"/>
            <ac:spMk id="23" creationId="{FAAD5526-686C-B400-557E-84672BC3ADF0}"/>
          </ac:spMkLst>
        </pc:spChg>
        <pc:spChg chg="del mod">
          <ac:chgData name="TOURNEMIRE Matthieu" userId="c6fa00af-accc-4fb8-bab8-371edf95a2dd" providerId="ADAL" clId="{6A792434-B2CB-4D2C-B0C6-AB3714C29F96}" dt="2022-06-13T08:37:03.314" v="435" actId="478"/>
          <ac:spMkLst>
            <pc:docMk/>
            <pc:sldMk cId="1396947830" sldId="257"/>
            <ac:spMk id="24" creationId="{F4B5D067-5E54-F0A0-C531-361CFEE87C0E}"/>
          </ac:spMkLst>
        </pc:spChg>
        <pc:spChg chg="del mod">
          <ac:chgData name="TOURNEMIRE Matthieu" userId="c6fa00af-accc-4fb8-bab8-371edf95a2dd" providerId="ADAL" clId="{6A792434-B2CB-4D2C-B0C6-AB3714C29F96}" dt="2022-06-13T08:37:02.386" v="434" actId="478"/>
          <ac:spMkLst>
            <pc:docMk/>
            <pc:sldMk cId="1396947830" sldId="257"/>
            <ac:spMk id="25" creationId="{B098A178-0D06-2B77-B08A-C0F327657D27}"/>
          </ac:spMkLst>
        </pc:spChg>
        <pc:spChg chg="add mod">
          <ac:chgData name="TOURNEMIRE Matthieu" userId="c6fa00af-accc-4fb8-bab8-371edf95a2dd" providerId="ADAL" clId="{6A792434-B2CB-4D2C-B0C6-AB3714C29F96}" dt="2022-06-13T08:53:50.509" v="524" actId="14100"/>
          <ac:spMkLst>
            <pc:docMk/>
            <pc:sldMk cId="1396947830" sldId="257"/>
            <ac:spMk id="26" creationId="{EEB9F8B7-4B62-D59B-DB8F-4129591A410C}"/>
          </ac:spMkLst>
        </pc:spChg>
        <pc:spChg chg="add mod">
          <ac:chgData name="TOURNEMIRE Matthieu" userId="c6fa00af-accc-4fb8-bab8-371edf95a2dd" providerId="ADAL" clId="{6A792434-B2CB-4D2C-B0C6-AB3714C29F96}" dt="2022-06-13T08:54:37.519" v="538" actId="20577"/>
          <ac:spMkLst>
            <pc:docMk/>
            <pc:sldMk cId="1396947830" sldId="257"/>
            <ac:spMk id="27" creationId="{1101E38B-E724-A9F6-B1F9-1ECB83B8D215}"/>
          </ac:spMkLst>
        </pc:spChg>
        <pc:grpChg chg="del">
          <ac:chgData name="TOURNEMIRE Matthieu" userId="c6fa00af-accc-4fb8-bab8-371edf95a2dd" providerId="ADAL" clId="{6A792434-B2CB-4D2C-B0C6-AB3714C29F96}" dt="2022-06-13T08:37:07.821" v="437" actId="478"/>
          <ac:grpSpMkLst>
            <pc:docMk/>
            <pc:sldMk cId="1396947830" sldId="257"/>
            <ac:grpSpMk id="2" creationId="{1FA8193B-4CD3-50FA-C563-5AF9E60E40DC}"/>
          </ac:grpSpMkLst>
        </pc:grpChg>
        <pc:picChg chg="mod topLvl">
          <ac:chgData name="TOURNEMIRE Matthieu" userId="c6fa00af-accc-4fb8-bab8-371edf95a2dd" providerId="ADAL" clId="{6A792434-B2CB-4D2C-B0C6-AB3714C29F96}" dt="2022-06-13T08:53:20.093" v="515" actId="1076"/>
          <ac:picMkLst>
            <pc:docMk/>
            <pc:sldMk cId="1396947830" sldId="257"/>
            <ac:picMk id="3" creationId="{5A468D48-BD30-E450-1996-64429C3659F2}"/>
          </ac:picMkLst>
        </pc:picChg>
        <pc:picChg chg="add mod">
          <ac:chgData name="TOURNEMIRE Matthieu" userId="c6fa00af-accc-4fb8-bab8-371edf95a2dd" providerId="ADAL" clId="{6A792434-B2CB-4D2C-B0C6-AB3714C29F96}" dt="2022-06-20T08:36:20.816" v="1249" actId="1076"/>
          <ac:picMkLst>
            <pc:docMk/>
            <pc:sldMk cId="1396947830" sldId="257"/>
            <ac:picMk id="4" creationId="{91B42ADB-36DA-371A-D169-1EBB26AEBDE8}"/>
          </ac:picMkLst>
        </pc:picChg>
        <pc:picChg chg="mod">
          <ac:chgData name="TOURNEMIRE Matthieu" userId="c6fa00af-accc-4fb8-bab8-371edf95a2dd" providerId="ADAL" clId="{6A792434-B2CB-4D2C-B0C6-AB3714C29F96}" dt="2022-06-10T12:24:20.250" v="204" actId="1076"/>
          <ac:picMkLst>
            <pc:docMk/>
            <pc:sldMk cId="1396947830" sldId="257"/>
            <ac:picMk id="13" creationId="{E945B7C8-D56A-D9BC-5D29-D8AE0121FF72}"/>
          </ac:picMkLst>
        </pc:picChg>
        <pc:picChg chg="mod">
          <ac:chgData name="TOURNEMIRE Matthieu" userId="c6fa00af-accc-4fb8-bab8-371edf95a2dd" providerId="ADAL" clId="{6A792434-B2CB-4D2C-B0C6-AB3714C29F96}" dt="2022-06-10T12:24:09.571" v="201" actId="1076"/>
          <ac:picMkLst>
            <pc:docMk/>
            <pc:sldMk cId="1396947830" sldId="257"/>
            <ac:picMk id="14" creationId="{695ABE3C-7756-FFAC-F954-87D588392446}"/>
          </ac:picMkLst>
        </pc:picChg>
        <pc:picChg chg="mod">
          <ac:chgData name="TOURNEMIRE Matthieu" userId="c6fa00af-accc-4fb8-bab8-371edf95a2dd" providerId="ADAL" clId="{6A792434-B2CB-4D2C-B0C6-AB3714C29F96}" dt="2022-06-10T12:23:32.714" v="197" actId="1076"/>
          <ac:picMkLst>
            <pc:docMk/>
            <pc:sldMk cId="1396947830" sldId="257"/>
            <ac:picMk id="15" creationId="{EFB9467F-B2A3-CA16-4292-9B16EF4AE39F}"/>
          </ac:picMkLst>
        </pc:picChg>
        <pc:picChg chg="mod">
          <ac:chgData name="TOURNEMIRE Matthieu" userId="c6fa00af-accc-4fb8-bab8-371edf95a2dd" providerId="ADAL" clId="{6A792434-B2CB-4D2C-B0C6-AB3714C29F96}" dt="2022-06-10T12:24:01.410" v="199" actId="1076"/>
          <ac:picMkLst>
            <pc:docMk/>
            <pc:sldMk cId="1396947830" sldId="257"/>
            <ac:picMk id="21" creationId="{C43B9059-CB73-56EA-47A8-D23618CCA021}"/>
          </ac:picMkLst>
        </pc:picChg>
        <pc:picChg chg="add del mod">
          <ac:chgData name="TOURNEMIRE Matthieu" userId="c6fa00af-accc-4fb8-bab8-371edf95a2dd" providerId="ADAL" clId="{6A792434-B2CB-4D2C-B0C6-AB3714C29F96}" dt="2022-06-20T08:33:53.890" v="1214" actId="21"/>
          <ac:picMkLst>
            <pc:docMk/>
            <pc:sldMk cId="1396947830" sldId="257"/>
            <ac:picMk id="22" creationId="{F5EACCC0-F1B8-3139-9990-BDE9978B9045}"/>
          </ac:picMkLst>
        </pc:picChg>
        <pc:picChg chg="add del mod">
          <ac:chgData name="TOURNEMIRE Matthieu" userId="c6fa00af-accc-4fb8-bab8-371edf95a2dd" providerId="ADAL" clId="{6A792434-B2CB-4D2C-B0C6-AB3714C29F96}" dt="2022-06-20T08:33:53.890" v="1214" actId="21"/>
          <ac:picMkLst>
            <pc:docMk/>
            <pc:sldMk cId="1396947830" sldId="257"/>
            <ac:picMk id="23" creationId="{76F1BED8-ECE6-5C27-52B4-F67AAD009447}"/>
          </ac:picMkLst>
        </pc:picChg>
        <pc:picChg chg="add del mod">
          <ac:chgData name="TOURNEMIRE Matthieu" userId="c6fa00af-accc-4fb8-bab8-371edf95a2dd" providerId="ADAL" clId="{6A792434-B2CB-4D2C-B0C6-AB3714C29F96}" dt="2022-06-20T08:33:53.890" v="1214" actId="21"/>
          <ac:picMkLst>
            <pc:docMk/>
            <pc:sldMk cId="1396947830" sldId="257"/>
            <ac:picMk id="24" creationId="{B4C15CCC-25E0-9374-EB66-B0626F8A87CF}"/>
          </ac:picMkLst>
        </pc:picChg>
        <pc:picChg chg="add mod">
          <ac:chgData name="TOURNEMIRE Matthieu" userId="c6fa00af-accc-4fb8-bab8-371edf95a2dd" providerId="ADAL" clId="{6A792434-B2CB-4D2C-B0C6-AB3714C29F96}" dt="2022-06-20T08:37:08.935" v="1259" actId="1076"/>
          <ac:picMkLst>
            <pc:docMk/>
            <pc:sldMk cId="1396947830" sldId="257"/>
            <ac:picMk id="25" creationId="{24D25166-E3CA-BAFC-0EB1-03CCF66148A9}"/>
          </ac:picMkLst>
        </pc:picChg>
        <pc:picChg chg="add del mod">
          <ac:chgData name="TOURNEMIRE Matthieu" userId="c6fa00af-accc-4fb8-bab8-371edf95a2dd" providerId="ADAL" clId="{6A792434-B2CB-4D2C-B0C6-AB3714C29F96}" dt="2022-06-20T08:35:16.554" v="1226" actId="478"/>
          <ac:picMkLst>
            <pc:docMk/>
            <pc:sldMk cId="1396947830" sldId="257"/>
            <ac:picMk id="28" creationId="{73B13E60-7F8E-76C3-95A5-E64E060D5A40}"/>
          </ac:picMkLst>
        </pc:picChg>
        <pc:picChg chg="add mod">
          <ac:chgData name="TOURNEMIRE Matthieu" userId="c6fa00af-accc-4fb8-bab8-371edf95a2dd" providerId="ADAL" clId="{6A792434-B2CB-4D2C-B0C6-AB3714C29F96}" dt="2022-06-20T08:37:41.008" v="1266" actId="1076"/>
          <ac:picMkLst>
            <pc:docMk/>
            <pc:sldMk cId="1396947830" sldId="257"/>
            <ac:picMk id="29" creationId="{9AF7E874-F2E6-3E8B-7809-06AFD39D8CF7}"/>
          </ac:picMkLst>
        </pc:picChg>
        <pc:picChg chg="add mod">
          <ac:chgData name="TOURNEMIRE Matthieu" userId="c6fa00af-accc-4fb8-bab8-371edf95a2dd" providerId="ADAL" clId="{6A792434-B2CB-4D2C-B0C6-AB3714C29F96}" dt="2022-06-20T08:37:11.248" v="1260" actId="1076"/>
          <ac:picMkLst>
            <pc:docMk/>
            <pc:sldMk cId="1396947830" sldId="257"/>
            <ac:picMk id="31" creationId="{0A5EC0F8-5354-C1E5-EEB7-084DD36EE914}"/>
          </ac:picMkLst>
        </pc:picChg>
        <pc:picChg chg="add mod">
          <ac:chgData name="TOURNEMIRE Matthieu" userId="c6fa00af-accc-4fb8-bab8-371edf95a2dd" providerId="ADAL" clId="{6A792434-B2CB-4D2C-B0C6-AB3714C29F96}" dt="2022-06-20T08:37:31.880" v="1264" actId="1076"/>
          <ac:picMkLst>
            <pc:docMk/>
            <pc:sldMk cId="1396947830" sldId="257"/>
            <ac:picMk id="32" creationId="{AEECA617-175C-230E-7099-AF28882E66D0}"/>
          </ac:picMkLst>
        </pc:picChg>
      </pc:sldChg>
      <pc:sldChg chg="addSp delSp modSp mod modAnim">
        <pc:chgData name="TOURNEMIRE Matthieu" userId="c6fa00af-accc-4fb8-bab8-371edf95a2dd" providerId="ADAL" clId="{6A792434-B2CB-4D2C-B0C6-AB3714C29F96}" dt="2022-06-20T08:38:09.335" v="1272" actId="478"/>
        <pc:sldMkLst>
          <pc:docMk/>
          <pc:sldMk cId="2961575108" sldId="258"/>
        </pc:sldMkLst>
        <pc:spChg chg="mod">
          <ac:chgData name="TOURNEMIRE Matthieu" userId="c6fa00af-accc-4fb8-bab8-371edf95a2dd" providerId="ADAL" clId="{6A792434-B2CB-4D2C-B0C6-AB3714C29F96}" dt="2022-06-13T08:37:24.261" v="440" actId="20577"/>
          <ac:spMkLst>
            <pc:docMk/>
            <pc:sldMk cId="2961575108" sldId="258"/>
            <ac:spMk id="4" creationId="{0CBDB263-0F2E-8266-116C-32D6C30415F3}"/>
          </ac:spMkLst>
        </pc:spChg>
        <pc:spChg chg="mod">
          <ac:chgData name="TOURNEMIRE Matthieu" userId="c6fa00af-accc-4fb8-bab8-371edf95a2dd" providerId="ADAL" clId="{6A792434-B2CB-4D2C-B0C6-AB3714C29F96}" dt="2022-06-13T08:56:03.677" v="615" actId="14100"/>
          <ac:spMkLst>
            <pc:docMk/>
            <pc:sldMk cId="2961575108" sldId="258"/>
            <ac:spMk id="8" creationId="{D4E6D4F6-E622-E8A7-4680-4963C5B6EA9B}"/>
          </ac:spMkLst>
        </pc:spChg>
        <pc:spChg chg="mod">
          <ac:chgData name="TOURNEMIRE Matthieu" userId="c6fa00af-accc-4fb8-bab8-371edf95a2dd" providerId="ADAL" clId="{6A792434-B2CB-4D2C-B0C6-AB3714C29F96}" dt="2022-06-13T08:56:46.739" v="649" actId="20577"/>
          <ac:spMkLst>
            <pc:docMk/>
            <pc:sldMk cId="2961575108" sldId="258"/>
            <ac:spMk id="9" creationId="{BA8DBB2B-295E-3919-1B1C-E5572B47B6ED}"/>
          </ac:spMkLst>
        </pc:spChg>
        <pc:spChg chg="add mod">
          <ac:chgData name="TOURNEMIRE Matthieu" userId="c6fa00af-accc-4fb8-bab8-371edf95a2dd" providerId="ADAL" clId="{6A792434-B2CB-4D2C-B0C6-AB3714C29F96}" dt="2022-06-13T08:54:48.127" v="541" actId="20577"/>
          <ac:spMkLst>
            <pc:docMk/>
            <pc:sldMk cId="2961575108" sldId="258"/>
            <ac:spMk id="15" creationId="{E118B407-C0B2-2E4D-176B-D088D5DA64A0}"/>
          </ac:spMkLst>
        </pc:spChg>
        <pc:spChg chg="add mod">
          <ac:chgData name="TOURNEMIRE Matthieu" userId="c6fa00af-accc-4fb8-bab8-371edf95a2dd" providerId="ADAL" clId="{6A792434-B2CB-4D2C-B0C6-AB3714C29F96}" dt="2022-06-13T08:56:14.606" v="618" actId="1076"/>
          <ac:spMkLst>
            <pc:docMk/>
            <pc:sldMk cId="2961575108" sldId="258"/>
            <ac:spMk id="16" creationId="{277D405E-2614-F55B-0462-1CE76DD3A3FC}"/>
          </ac:spMkLst>
        </pc:spChg>
        <pc:spChg chg="mod">
          <ac:chgData name="TOURNEMIRE Matthieu" userId="c6fa00af-accc-4fb8-bab8-371edf95a2dd" providerId="ADAL" clId="{6A792434-B2CB-4D2C-B0C6-AB3714C29F96}" dt="2022-06-13T08:29:31.425" v="419" actId="20577"/>
          <ac:spMkLst>
            <pc:docMk/>
            <pc:sldMk cId="2961575108" sldId="258"/>
            <ac:spMk id="28" creationId="{C5CDAC75-8ABF-7B22-C8C1-E9EA6227D9AD}"/>
          </ac:spMkLst>
        </pc:spChg>
        <pc:spChg chg="add mod">
          <ac:chgData name="TOURNEMIRE Matthieu" userId="c6fa00af-accc-4fb8-bab8-371edf95a2dd" providerId="ADAL" clId="{6A792434-B2CB-4D2C-B0C6-AB3714C29F96}" dt="2022-06-10T12:22:09.732" v="172" actId="1076"/>
          <ac:spMkLst>
            <pc:docMk/>
            <pc:sldMk cId="2961575108" sldId="258"/>
            <ac:spMk id="29" creationId="{C92A1105-FBA8-266D-B50C-5C0946B1ED49}"/>
          </ac:spMkLst>
        </pc:spChg>
        <pc:spChg chg="add mod">
          <ac:chgData name="TOURNEMIRE Matthieu" userId="c6fa00af-accc-4fb8-bab8-371edf95a2dd" providerId="ADAL" clId="{6A792434-B2CB-4D2C-B0C6-AB3714C29F96}" dt="2022-06-13T08:55:55.742" v="595" actId="1076"/>
          <ac:spMkLst>
            <pc:docMk/>
            <pc:sldMk cId="2961575108" sldId="258"/>
            <ac:spMk id="31" creationId="{6F1D1B51-C15C-EB91-7828-A716528E84B9}"/>
          </ac:spMkLst>
        </pc:spChg>
        <pc:spChg chg="add mod">
          <ac:chgData name="TOURNEMIRE Matthieu" userId="c6fa00af-accc-4fb8-bab8-371edf95a2dd" providerId="ADAL" clId="{6A792434-B2CB-4D2C-B0C6-AB3714C29F96}" dt="2022-06-13T08:55:36.465" v="575" actId="14100"/>
          <ac:spMkLst>
            <pc:docMk/>
            <pc:sldMk cId="2961575108" sldId="258"/>
            <ac:spMk id="32" creationId="{7FEBC6D7-8441-7B3B-C368-F79F120407B5}"/>
          </ac:spMkLst>
        </pc:spChg>
        <pc:spChg chg="add mod">
          <ac:chgData name="TOURNEMIRE Matthieu" userId="c6fa00af-accc-4fb8-bab8-371edf95a2dd" providerId="ADAL" clId="{6A792434-B2CB-4D2C-B0C6-AB3714C29F96}" dt="2022-06-13T08:55:49.254" v="594" actId="1076"/>
          <ac:spMkLst>
            <pc:docMk/>
            <pc:sldMk cId="2961575108" sldId="258"/>
            <ac:spMk id="33" creationId="{7B4F284E-4108-D178-645E-65D019B41CBE}"/>
          </ac:spMkLst>
        </pc:spChg>
        <pc:spChg chg="add mod">
          <ac:chgData name="TOURNEMIRE Matthieu" userId="c6fa00af-accc-4fb8-bab8-371edf95a2dd" providerId="ADAL" clId="{6A792434-B2CB-4D2C-B0C6-AB3714C29F96}" dt="2022-06-10T12:26:35.529" v="274" actId="1076"/>
          <ac:spMkLst>
            <pc:docMk/>
            <pc:sldMk cId="2961575108" sldId="258"/>
            <ac:spMk id="34" creationId="{ACF777FC-9D40-F1DB-C223-3D9DFCB048BB}"/>
          </ac:spMkLst>
        </pc:spChg>
        <pc:grpChg chg="mod">
          <ac:chgData name="TOURNEMIRE Matthieu" userId="c6fa00af-accc-4fb8-bab8-371edf95a2dd" providerId="ADAL" clId="{6A792434-B2CB-4D2C-B0C6-AB3714C29F96}" dt="2022-06-13T08:36:46.243" v="432" actId="14100"/>
          <ac:grpSpMkLst>
            <pc:docMk/>
            <pc:sldMk cId="2961575108" sldId="258"/>
            <ac:grpSpMk id="2" creationId="{1FA8193B-4CD3-50FA-C563-5AF9E60E40DC}"/>
          </ac:grpSpMkLst>
        </pc:grpChg>
        <pc:picChg chg="mod">
          <ac:chgData name="TOURNEMIRE Matthieu" userId="c6fa00af-accc-4fb8-bab8-371edf95a2dd" providerId="ADAL" clId="{6A792434-B2CB-4D2C-B0C6-AB3714C29F96}" dt="2022-06-13T08:36:46.243" v="432" actId="14100"/>
          <ac:picMkLst>
            <pc:docMk/>
            <pc:sldMk cId="2961575108" sldId="258"/>
            <ac:picMk id="3" creationId="{5A468D48-BD30-E450-1996-64429C3659F2}"/>
          </ac:picMkLst>
        </pc:picChg>
        <pc:picChg chg="add del mod">
          <ac:chgData name="TOURNEMIRE Matthieu" userId="c6fa00af-accc-4fb8-bab8-371edf95a2dd" providerId="ADAL" clId="{6A792434-B2CB-4D2C-B0C6-AB3714C29F96}" dt="2022-06-20T08:38:08.952" v="1271" actId="478"/>
          <ac:picMkLst>
            <pc:docMk/>
            <pc:sldMk cId="2961575108" sldId="258"/>
            <ac:picMk id="17" creationId="{ACA46145-0326-2714-84EE-09A03D4D6DFA}"/>
          </ac:picMkLst>
        </pc:picChg>
        <pc:picChg chg="add del mod">
          <ac:chgData name="TOURNEMIRE Matthieu" userId="c6fa00af-accc-4fb8-bab8-371edf95a2dd" providerId="ADAL" clId="{6A792434-B2CB-4D2C-B0C6-AB3714C29F96}" dt="2022-06-20T08:38:08.362" v="1270" actId="478"/>
          <ac:picMkLst>
            <pc:docMk/>
            <pc:sldMk cId="2961575108" sldId="258"/>
            <ac:picMk id="18" creationId="{8CB19F1D-535C-7D54-9EC7-1F027D6E69C5}"/>
          </ac:picMkLst>
        </pc:picChg>
        <pc:picChg chg="add del mod">
          <ac:chgData name="TOURNEMIRE Matthieu" userId="c6fa00af-accc-4fb8-bab8-371edf95a2dd" providerId="ADAL" clId="{6A792434-B2CB-4D2C-B0C6-AB3714C29F96}" dt="2022-06-20T08:38:09.335" v="1272" actId="478"/>
          <ac:picMkLst>
            <pc:docMk/>
            <pc:sldMk cId="2961575108" sldId="258"/>
            <ac:picMk id="19" creationId="{0EDD74E7-6C99-1E3B-8D1E-922E7CB0D3A4}"/>
          </ac:picMkLst>
        </pc:picChg>
        <pc:picChg chg="add mod">
          <ac:chgData name="TOURNEMIRE Matthieu" userId="c6fa00af-accc-4fb8-bab8-371edf95a2dd" providerId="ADAL" clId="{6A792434-B2CB-4D2C-B0C6-AB3714C29F96}" dt="2022-06-20T08:38:06.405" v="1269" actId="1076"/>
          <ac:picMkLst>
            <pc:docMk/>
            <pc:sldMk cId="2961575108" sldId="258"/>
            <ac:picMk id="20" creationId="{AC62C909-70AB-EC85-BD65-8B1CDD01EBD5}"/>
          </ac:picMkLst>
        </pc:picChg>
        <pc:picChg chg="add mod">
          <ac:chgData name="TOURNEMIRE Matthieu" userId="c6fa00af-accc-4fb8-bab8-371edf95a2dd" providerId="ADAL" clId="{6A792434-B2CB-4D2C-B0C6-AB3714C29F96}" dt="2022-06-20T08:37:59.730" v="1268" actId="1076"/>
          <ac:picMkLst>
            <pc:docMk/>
            <pc:sldMk cId="2961575108" sldId="258"/>
            <ac:picMk id="21" creationId="{00CD4E4A-F4C1-858E-D286-8D3C4E4D9AEF}"/>
          </ac:picMkLst>
        </pc:picChg>
        <pc:picChg chg="mod">
          <ac:chgData name="TOURNEMIRE Matthieu" userId="c6fa00af-accc-4fb8-bab8-371edf95a2dd" providerId="ADAL" clId="{6A792434-B2CB-4D2C-B0C6-AB3714C29F96}" dt="2022-06-10T12:26:35.529" v="274" actId="1076"/>
          <ac:picMkLst>
            <pc:docMk/>
            <pc:sldMk cId="2961575108" sldId="258"/>
            <ac:picMk id="26" creationId="{BB41C88A-F1DA-80F7-E95D-B7B379796E8F}"/>
          </ac:picMkLst>
        </pc:picChg>
        <pc:cxnChg chg="mod">
          <ac:chgData name="TOURNEMIRE Matthieu" userId="c6fa00af-accc-4fb8-bab8-371edf95a2dd" providerId="ADAL" clId="{6A792434-B2CB-4D2C-B0C6-AB3714C29F96}" dt="2022-06-13T08:56:39.718" v="644" actId="1076"/>
          <ac:cxnSpMkLst>
            <pc:docMk/>
            <pc:sldMk cId="2961575108" sldId="258"/>
            <ac:cxnSpMk id="30" creationId="{BBD92A95-A9EC-D421-AA64-8FD7E4C16934}"/>
          </ac:cxnSpMkLst>
        </pc:cxnChg>
      </pc:sldChg>
      <pc:sldChg chg="addSp delSp modSp mod modAnim">
        <pc:chgData name="TOURNEMIRE Matthieu" userId="c6fa00af-accc-4fb8-bab8-371edf95a2dd" providerId="ADAL" clId="{6A792434-B2CB-4D2C-B0C6-AB3714C29F96}" dt="2022-06-20T08:59:14.828" v="1430" actId="478"/>
        <pc:sldMkLst>
          <pc:docMk/>
          <pc:sldMk cId="3308282189" sldId="260"/>
        </pc:sldMkLst>
        <pc:spChg chg="mod">
          <ac:chgData name="TOURNEMIRE Matthieu" userId="c6fa00af-accc-4fb8-bab8-371edf95a2dd" providerId="ADAL" clId="{6A792434-B2CB-4D2C-B0C6-AB3714C29F96}" dt="2022-06-13T09:05:22.605" v="661" actId="1076"/>
          <ac:spMkLst>
            <pc:docMk/>
            <pc:sldMk cId="3308282189" sldId="260"/>
            <ac:spMk id="8" creationId="{D4E6D4F6-E622-E8A7-4680-4963C5B6EA9B}"/>
          </ac:spMkLst>
        </pc:spChg>
        <pc:spChg chg="mod">
          <ac:chgData name="TOURNEMIRE Matthieu" userId="c6fa00af-accc-4fb8-bab8-371edf95a2dd" providerId="ADAL" clId="{6A792434-B2CB-4D2C-B0C6-AB3714C29F96}" dt="2022-06-13T08:58:37.382" v="652" actId="1076"/>
          <ac:spMkLst>
            <pc:docMk/>
            <pc:sldMk cId="3308282189" sldId="260"/>
            <ac:spMk id="9" creationId="{8D17365C-D4A0-4118-2353-3B2120836AA1}"/>
          </ac:spMkLst>
        </pc:spChg>
        <pc:spChg chg="mod">
          <ac:chgData name="TOURNEMIRE Matthieu" userId="c6fa00af-accc-4fb8-bab8-371edf95a2dd" providerId="ADAL" clId="{6A792434-B2CB-4D2C-B0C6-AB3714C29F96}" dt="2022-06-13T08:58:37.382" v="652" actId="1076"/>
          <ac:spMkLst>
            <pc:docMk/>
            <pc:sldMk cId="3308282189" sldId="260"/>
            <ac:spMk id="18" creationId="{E8612CAC-7184-7657-883F-1BECDECFEE76}"/>
          </ac:spMkLst>
        </pc:spChg>
        <pc:spChg chg="mod">
          <ac:chgData name="TOURNEMIRE Matthieu" userId="c6fa00af-accc-4fb8-bab8-371edf95a2dd" providerId="ADAL" clId="{6A792434-B2CB-4D2C-B0C6-AB3714C29F96}" dt="2022-06-13T08:58:37.382" v="652" actId="1076"/>
          <ac:spMkLst>
            <pc:docMk/>
            <pc:sldMk cId="3308282189" sldId="260"/>
            <ac:spMk id="19" creationId="{A66774D1-C235-D05C-3F7B-E559BABBB1DB}"/>
          </ac:spMkLst>
        </pc:spChg>
        <pc:spChg chg="mod">
          <ac:chgData name="TOURNEMIRE Matthieu" userId="c6fa00af-accc-4fb8-bab8-371edf95a2dd" providerId="ADAL" clId="{6A792434-B2CB-4D2C-B0C6-AB3714C29F96}" dt="2022-06-13T08:58:46.237" v="653" actId="1076"/>
          <ac:spMkLst>
            <pc:docMk/>
            <pc:sldMk cId="3308282189" sldId="260"/>
            <ac:spMk id="20" creationId="{90E963BB-7821-ED75-4961-394553BE023A}"/>
          </ac:spMkLst>
        </pc:spChg>
        <pc:spChg chg="mod">
          <ac:chgData name="TOURNEMIRE Matthieu" userId="c6fa00af-accc-4fb8-bab8-371edf95a2dd" providerId="ADAL" clId="{6A792434-B2CB-4D2C-B0C6-AB3714C29F96}" dt="2022-06-20T08:39:15.559" v="1284" actId="1076"/>
          <ac:spMkLst>
            <pc:docMk/>
            <pc:sldMk cId="3308282189" sldId="260"/>
            <ac:spMk id="22" creationId="{614A65B8-4393-72ED-09B4-F237E419273C}"/>
          </ac:spMkLst>
        </pc:spChg>
        <pc:spChg chg="mod">
          <ac:chgData name="TOURNEMIRE Matthieu" userId="c6fa00af-accc-4fb8-bab8-371edf95a2dd" providerId="ADAL" clId="{6A792434-B2CB-4D2C-B0C6-AB3714C29F96}" dt="2022-06-13T08:58:46.237" v="653" actId="1076"/>
          <ac:spMkLst>
            <pc:docMk/>
            <pc:sldMk cId="3308282189" sldId="260"/>
            <ac:spMk id="23" creationId="{E396DC24-A884-AC2E-A0F3-22F7C97D8238}"/>
          </ac:spMkLst>
        </pc:spChg>
        <pc:spChg chg="mod">
          <ac:chgData name="TOURNEMIRE Matthieu" userId="c6fa00af-accc-4fb8-bab8-371edf95a2dd" providerId="ADAL" clId="{6A792434-B2CB-4D2C-B0C6-AB3714C29F96}" dt="2022-06-13T09:06:57.732" v="712" actId="1076"/>
          <ac:spMkLst>
            <pc:docMk/>
            <pc:sldMk cId="3308282189" sldId="260"/>
            <ac:spMk id="25" creationId="{D0A96C09-00F7-86E2-876F-B59D4CCEF0DB}"/>
          </ac:spMkLst>
        </pc:spChg>
        <pc:spChg chg="mod">
          <ac:chgData name="TOURNEMIRE Matthieu" userId="c6fa00af-accc-4fb8-bab8-371edf95a2dd" providerId="ADAL" clId="{6A792434-B2CB-4D2C-B0C6-AB3714C29F96}" dt="2022-06-13T08:58:51.335" v="654" actId="1076"/>
          <ac:spMkLst>
            <pc:docMk/>
            <pc:sldMk cId="3308282189" sldId="260"/>
            <ac:spMk id="27" creationId="{64DA405A-B97D-469A-7330-C6990D25284C}"/>
          </ac:spMkLst>
        </pc:spChg>
        <pc:spChg chg="mod">
          <ac:chgData name="TOURNEMIRE Matthieu" userId="c6fa00af-accc-4fb8-bab8-371edf95a2dd" providerId="ADAL" clId="{6A792434-B2CB-4D2C-B0C6-AB3714C29F96}" dt="2022-06-13T08:58:51.335" v="654" actId="1076"/>
          <ac:spMkLst>
            <pc:docMk/>
            <pc:sldMk cId="3308282189" sldId="260"/>
            <ac:spMk id="28" creationId="{5AFAA956-BB68-28B4-9FD3-4C1BEFAD0576}"/>
          </ac:spMkLst>
        </pc:spChg>
        <pc:spChg chg="add del">
          <ac:chgData name="TOURNEMIRE Matthieu" userId="c6fa00af-accc-4fb8-bab8-371edf95a2dd" providerId="ADAL" clId="{6A792434-B2CB-4D2C-B0C6-AB3714C29F96}" dt="2022-06-10T12:16:09.994" v="63" actId="478"/>
          <ac:spMkLst>
            <pc:docMk/>
            <pc:sldMk cId="3308282189" sldId="260"/>
            <ac:spMk id="29" creationId="{487225DE-5F76-B2D5-620B-5B6942330913}"/>
          </ac:spMkLst>
        </pc:spChg>
        <pc:spChg chg="add del">
          <ac:chgData name="TOURNEMIRE Matthieu" userId="c6fa00af-accc-4fb8-bab8-371edf95a2dd" providerId="ADAL" clId="{6A792434-B2CB-4D2C-B0C6-AB3714C29F96}" dt="2022-06-10T12:16:11.689" v="65" actId="478"/>
          <ac:spMkLst>
            <pc:docMk/>
            <pc:sldMk cId="3308282189" sldId="260"/>
            <ac:spMk id="31" creationId="{B5B8C075-A1CF-B6C5-700F-A79753192249}"/>
          </ac:spMkLst>
        </pc:spChg>
        <pc:spChg chg="add mod">
          <ac:chgData name="TOURNEMIRE Matthieu" userId="c6fa00af-accc-4fb8-bab8-371edf95a2dd" providerId="ADAL" clId="{6A792434-B2CB-4D2C-B0C6-AB3714C29F96}" dt="2022-06-13T08:58:59.238" v="655" actId="1076"/>
          <ac:spMkLst>
            <pc:docMk/>
            <pc:sldMk cId="3308282189" sldId="260"/>
            <ac:spMk id="33" creationId="{1503B25B-D0E2-5796-3D9A-72A72D102DA1}"/>
          </ac:spMkLst>
        </pc:spChg>
        <pc:spChg chg="add mod">
          <ac:chgData name="TOURNEMIRE Matthieu" userId="c6fa00af-accc-4fb8-bab8-371edf95a2dd" providerId="ADAL" clId="{6A792434-B2CB-4D2C-B0C6-AB3714C29F96}" dt="2022-06-20T08:38:56.824" v="1279" actId="1076"/>
          <ac:spMkLst>
            <pc:docMk/>
            <pc:sldMk cId="3308282189" sldId="260"/>
            <ac:spMk id="34" creationId="{7AB6E437-7932-B2F8-6520-04C696DBC903}"/>
          </ac:spMkLst>
        </pc:spChg>
        <pc:spChg chg="add mod">
          <ac:chgData name="TOURNEMIRE Matthieu" userId="c6fa00af-accc-4fb8-bab8-371edf95a2dd" providerId="ADAL" clId="{6A792434-B2CB-4D2C-B0C6-AB3714C29F96}" dt="2022-06-13T09:06:22.685" v="709" actId="1076"/>
          <ac:spMkLst>
            <pc:docMk/>
            <pc:sldMk cId="3308282189" sldId="260"/>
            <ac:spMk id="35" creationId="{966A1C96-2843-8672-A8A2-F0A2DFD62247}"/>
          </ac:spMkLst>
        </pc:spChg>
        <pc:spChg chg="add mod">
          <ac:chgData name="TOURNEMIRE Matthieu" userId="c6fa00af-accc-4fb8-bab8-371edf95a2dd" providerId="ADAL" clId="{6A792434-B2CB-4D2C-B0C6-AB3714C29F96}" dt="2022-06-13T08:59:12.126" v="657" actId="14100"/>
          <ac:spMkLst>
            <pc:docMk/>
            <pc:sldMk cId="3308282189" sldId="260"/>
            <ac:spMk id="36" creationId="{2BDCC391-3CDE-29C5-5499-C759D1FBA6C2}"/>
          </ac:spMkLst>
        </pc:spChg>
        <pc:grpChg chg="mod">
          <ac:chgData name="TOURNEMIRE Matthieu" userId="c6fa00af-accc-4fb8-bab8-371edf95a2dd" providerId="ADAL" clId="{6A792434-B2CB-4D2C-B0C6-AB3714C29F96}" dt="2022-06-13T08:58:37.382" v="652" actId="1076"/>
          <ac:grpSpMkLst>
            <pc:docMk/>
            <pc:sldMk cId="3308282189" sldId="260"/>
            <ac:grpSpMk id="16" creationId="{D5DA052C-634E-F324-297F-74F07B7AE2AF}"/>
          </ac:grpSpMkLst>
        </pc:grpChg>
        <pc:picChg chg="mod">
          <ac:chgData name="TOURNEMIRE Matthieu" userId="c6fa00af-accc-4fb8-bab8-371edf95a2dd" providerId="ADAL" clId="{6A792434-B2CB-4D2C-B0C6-AB3714C29F96}" dt="2022-06-13T08:58:37.382" v="652" actId="1076"/>
          <ac:picMkLst>
            <pc:docMk/>
            <pc:sldMk cId="3308282189" sldId="260"/>
            <ac:picMk id="17" creationId="{223967E2-E6F5-EFC0-2F80-6B6FED4F8F51}"/>
          </ac:picMkLst>
        </pc:picChg>
        <pc:picChg chg="mod">
          <ac:chgData name="TOURNEMIRE Matthieu" userId="c6fa00af-accc-4fb8-bab8-371edf95a2dd" providerId="ADAL" clId="{6A792434-B2CB-4D2C-B0C6-AB3714C29F96}" dt="2022-06-20T08:39:15.559" v="1284" actId="1076"/>
          <ac:picMkLst>
            <pc:docMk/>
            <pc:sldMk cId="3308282189" sldId="260"/>
            <ac:picMk id="21" creationId="{F1AA00FD-A162-DEE7-FC69-6F9C711F44C7}"/>
          </ac:picMkLst>
        </pc:picChg>
        <pc:picChg chg="mod">
          <ac:chgData name="TOURNEMIRE Matthieu" userId="c6fa00af-accc-4fb8-bab8-371edf95a2dd" providerId="ADAL" clId="{6A792434-B2CB-4D2C-B0C6-AB3714C29F96}" dt="2022-06-13T09:07:00.428" v="713" actId="1076"/>
          <ac:picMkLst>
            <pc:docMk/>
            <pc:sldMk cId="3308282189" sldId="260"/>
            <ac:picMk id="24" creationId="{7E5E1DDE-5267-36E3-E603-980F226757BA}"/>
          </ac:picMkLst>
        </pc:picChg>
        <pc:picChg chg="add mod">
          <ac:chgData name="TOURNEMIRE Matthieu" userId="c6fa00af-accc-4fb8-bab8-371edf95a2dd" providerId="ADAL" clId="{6A792434-B2CB-4D2C-B0C6-AB3714C29F96}" dt="2022-06-20T08:39:15.559" v="1284" actId="1076"/>
          <ac:picMkLst>
            <pc:docMk/>
            <pc:sldMk cId="3308282189" sldId="260"/>
            <ac:picMk id="26" creationId="{9D350B1B-A6AE-A8B1-51E0-C3AC48BE29CF}"/>
          </ac:picMkLst>
        </pc:picChg>
        <pc:picChg chg="add mod">
          <ac:chgData name="TOURNEMIRE Matthieu" userId="c6fa00af-accc-4fb8-bab8-371edf95a2dd" providerId="ADAL" clId="{6A792434-B2CB-4D2C-B0C6-AB3714C29F96}" dt="2022-06-20T08:39:00.512" v="1280" actId="1076"/>
          <ac:picMkLst>
            <pc:docMk/>
            <pc:sldMk cId="3308282189" sldId="260"/>
            <ac:picMk id="29" creationId="{A0360D89-8FE4-3A28-5326-69A318792196}"/>
          </ac:picMkLst>
        </pc:picChg>
        <pc:picChg chg="add del">
          <ac:chgData name="TOURNEMIRE Matthieu" userId="c6fa00af-accc-4fb8-bab8-371edf95a2dd" providerId="ADAL" clId="{6A792434-B2CB-4D2C-B0C6-AB3714C29F96}" dt="2022-06-10T12:16:10.679" v="64" actId="478"/>
          <ac:picMkLst>
            <pc:docMk/>
            <pc:sldMk cId="3308282189" sldId="260"/>
            <ac:picMk id="30" creationId="{18A61BD2-1F97-0089-D566-F9176D3DE869}"/>
          </ac:picMkLst>
        </pc:picChg>
        <pc:picChg chg="add mod">
          <ac:chgData name="TOURNEMIRE Matthieu" userId="c6fa00af-accc-4fb8-bab8-371edf95a2dd" providerId="ADAL" clId="{6A792434-B2CB-4D2C-B0C6-AB3714C29F96}" dt="2022-06-20T08:38:46.591" v="1276" actId="1076"/>
          <ac:picMkLst>
            <pc:docMk/>
            <pc:sldMk cId="3308282189" sldId="260"/>
            <ac:picMk id="30" creationId="{E969287C-83EF-410D-4955-DFADEFD48AD8}"/>
          </ac:picMkLst>
        </pc:picChg>
        <pc:picChg chg="add del mod">
          <ac:chgData name="TOURNEMIRE Matthieu" userId="c6fa00af-accc-4fb8-bab8-371edf95a2dd" providerId="ADAL" clId="{6A792434-B2CB-4D2C-B0C6-AB3714C29F96}" dt="2022-06-20T08:59:14.828" v="1430" actId="478"/>
          <ac:picMkLst>
            <pc:docMk/>
            <pc:sldMk cId="3308282189" sldId="260"/>
            <ac:picMk id="31" creationId="{F907E902-2ED6-AD5F-59F1-407068F8F117}"/>
          </ac:picMkLst>
        </pc:picChg>
        <pc:picChg chg="add mod">
          <ac:chgData name="TOURNEMIRE Matthieu" userId="c6fa00af-accc-4fb8-bab8-371edf95a2dd" providerId="ADAL" clId="{6A792434-B2CB-4D2C-B0C6-AB3714C29F96}" dt="2022-06-20T08:38:51.920" v="1278" actId="1076"/>
          <ac:picMkLst>
            <pc:docMk/>
            <pc:sldMk cId="3308282189" sldId="260"/>
            <ac:picMk id="32" creationId="{73644F01-F67B-F13E-F411-D07D86F950A8}"/>
          </ac:picMkLst>
        </pc:picChg>
        <pc:picChg chg="add del mod">
          <ac:chgData name="TOURNEMIRE Matthieu" userId="c6fa00af-accc-4fb8-bab8-371edf95a2dd" providerId="ADAL" clId="{6A792434-B2CB-4D2C-B0C6-AB3714C29F96}" dt="2022-06-20T08:39:02.568" v="1281" actId="478"/>
          <ac:picMkLst>
            <pc:docMk/>
            <pc:sldMk cId="3308282189" sldId="260"/>
            <ac:picMk id="37" creationId="{C4AE4CBB-14E1-5A44-5FC3-6DBE6D7F7738}"/>
          </ac:picMkLst>
        </pc:picChg>
        <pc:picChg chg="add mod">
          <ac:chgData name="TOURNEMIRE Matthieu" userId="c6fa00af-accc-4fb8-bab8-371edf95a2dd" providerId="ADAL" clId="{6A792434-B2CB-4D2C-B0C6-AB3714C29F96}" dt="2022-06-20T08:39:09.633" v="1283" actId="1076"/>
          <ac:picMkLst>
            <pc:docMk/>
            <pc:sldMk cId="3308282189" sldId="260"/>
            <ac:picMk id="38" creationId="{A462046A-2F4F-9D25-F2CC-FC0154C609A0}"/>
          </ac:picMkLst>
        </pc:picChg>
      </pc:sldChg>
      <pc:sldChg chg="addSp delSp modSp new mod delAnim modAnim">
        <pc:chgData name="TOURNEMIRE Matthieu" userId="c6fa00af-accc-4fb8-bab8-371edf95a2dd" providerId="ADAL" clId="{6A792434-B2CB-4D2C-B0C6-AB3714C29F96}" dt="2022-06-20T09:00:05.241" v="1434" actId="20577"/>
        <pc:sldMkLst>
          <pc:docMk/>
          <pc:sldMk cId="1385440279" sldId="261"/>
        </pc:sldMkLst>
        <pc:spChg chg="add del mod">
          <ac:chgData name="TOURNEMIRE Matthieu" userId="c6fa00af-accc-4fb8-bab8-371edf95a2dd" providerId="ADAL" clId="{6A792434-B2CB-4D2C-B0C6-AB3714C29F96}" dt="2022-06-13T09:28:34.860" v="832" actId="21"/>
          <ac:spMkLst>
            <pc:docMk/>
            <pc:sldMk cId="1385440279" sldId="261"/>
            <ac:spMk id="2" creationId="{1B32B7E7-E0D2-BA3C-F172-40C48F678CB4}"/>
          </ac:spMkLst>
        </pc:spChg>
        <pc:spChg chg="add mod">
          <ac:chgData name="TOURNEMIRE Matthieu" userId="c6fa00af-accc-4fb8-bab8-371edf95a2dd" providerId="ADAL" clId="{6A792434-B2CB-4D2C-B0C6-AB3714C29F96}" dt="2022-06-13T09:43:23.796" v="966" actId="1076"/>
          <ac:spMkLst>
            <pc:docMk/>
            <pc:sldMk cId="1385440279" sldId="261"/>
            <ac:spMk id="3" creationId="{508952C9-9836-6EE0-4928-43C48498223A}"/>
          </ac:spMkLst>
        </pc:spChg>
        <pc:spChg chg="add del mod">
          <ac:chgData name="TOURNEMIRE Matthieu" userId="c6fa00af-accc-4fb8-bab8-371edf95a2dd" providerId="ADAL" clId="{6A792434-B2CB-4D2C-B0C6-AB3714C29F96}" dt="2022-06-13T09:26:39.326" v="785" actId="478"/>
          <ac:spMkLst>
            <pc:docMk/>
            <pc:sldMk cId="1385440279" sldId="261"/>
            <ac:spMk id="4" creationId="{7FF09C0E-2F62-9B54-59BB-3FFA46A1CE75}"/>
          </ac:spMkLst>
        </pc:spChg>
        <pc:spChg chg="add mod">
          <ac:chgData name="TOURNEMIRE Matthieu" userId="c6fa00af-accc-4fb8-bab8-371edf95a2dd" providerId="ADAL" clId="{6A792434-B2CB-4D2C-B0C6-AB3714C29F96}" dt="2022-06-13T09:43:15.003" v="964" actId="1076"/>
          <ac:spMkLst>
            <pc:docMk/>
            <pc:sldMk cId="1385440279" sldId="261"/>
            <ac:spMk id="5" creationId="{4D556E02-7AC5-E8F7-DFBB-CFFA43D9C90C}"/>
          </ac:spMkLst>
        </pc:spChg>
        <pc:spChg chg="add del mod">
          <ac:chgData name="TOURNEMIRE Matthieu" userId="c6fa00af-accc-4fb8-bab8-371edf95a2dd" providerId="ADAL" clId="{6A792434-B2CB-4D2C-B0C6-AB3714C29F96}" dt="2022-06-13T09:26:37.711" v="784" actId="478"/>
          <ac:spMkLst>
            <pc:docMk/>
            <pc:sldMk cId="1385440279" sldId="261"/>
            <ac:spMk id="6" creationId="{E2F48F10-F82D-66A9-1FBC-685882DF5DC5}"/>
          </ac:spMkLst>
        </pc:spChg>
        <pc:spChg chg="add del mod">
          <ac:chgData name="TOURNEMIRE Matthieu" userId="c6fa00af-accc-4fb8-bab8-371edf95a2dd" providerId="ADAL" clId="{6A792434-B2CB-4D2C-B0C6-AB3714C29F96}" dt="2022-06-13T09:23:54.112" v="745" actId="478"/>
          <ac:spMkLst>
            <pc:docMk/>
            <pc:sldMk cId="1385440279" sldId="261"/>
            <ac:spMk id="8" creationId="{9E005C25-0486-45FE-3BA8-89C41F2E6D2D}"/>
          </ac:spMkLst>
        </pc:spChg>
        <pc:spChg chg="add mod">
          <ac:chgData name="TOURNEMIRE Matthieu" userId="c6fa00af-accc-4fb8-bab8-371edf95a2dd" providerId="ADAL" clId="{6A792434-B2CB-4D2C-B0C6-AB3714C29F96}" dt="2022-06-13T09:28:25.377" v="831" actId="6549"/>
          <ac:spMkLst>
            <pc:docMk/>
            <pc:sldMk cId="1385440279" sldId="261"/>
            <ac:spMk id="9" creationId="{088DE388-56EE-1452-A59E-4EB3769656C5}"/>
          </ac:spMkLst>
        </pc:spChg>
        <pc:spChg chg="add mod">
          <ac:chgData name="TOURNEMIRE Matthieu" userId="c6fa00af-accc-4fb8-bab8-371edf95a2dd" providerId="ADAL" clId="{6A792434-B2CB-4D2C-B0C6-AB3714C29F96}" dt="2022-06-13T09:43:47.660" v="970" actId="14100"/>
          <ac:spMkLst>
            <pc:docMk/>
            <pc:sldMk cId="1385440279" sldId="261"/>
            <ac:spMk id="11" creationId="{21F1EE71-06E9-FB96-9DCC-E7A3185B0A97}"/>
          </ac:spMkLst>
        </pc:spChg>
        <pc:spChg chg="add mod">
          <ac:chgData name="TOURNEMIRE Matthieu" userId="c6fa00af-accc-4fb8-bab8-371edf95a2dd" providerId="ADAL" clId="{6A792434-B2CB-4D2C-B0C6-AB3714C29F96}" dt="2022-06-20T09:00:05.241" v="1434" actId="20577"/>
          <ac:spMkLst>
            <pc:docMk/>
            <pc:sldMk cId="1385440279" sldId="261"/>
            <ac:spMk id="13" creationId="{35EA4657-EDE8-9418-8BA6-62AF72BD6237}"/>
          </ac:spMkLst>
        </pc:spChg>
        <pc:spChg chg="add del mod">
          <ac:chgData name="TOURNEMIRE Matthieu" userId="c6fa00af-accc-4fb8-bab8-371edf95a2dd" providerId="ADAL" clId="{6A792434-B2CB-4D2C-B0C6-AB3714C29F96}" dt="2022-06-13T09:28:34.860" v="832" actId="21"/>
          <ac:spMkLst>
            <pc:docMk/>
            <pc:sldMk cId="1385440279" sldId="261"/>
            <ac:spMk id="15" creationId="{440555DC-4256-5EBC-0C34-79312E161F16}"/>
          </ac:spMkLst>
        </pc:spChg>
        <pc:spChg chg="add del mod">
          <ac:chgData name="TOURNEMIRE Matthieu" userId="c6fa00af-accc-4fb8-bab8-371edf95a2dd" providerId="ADAL" clId="{6A792434-B2CB-4D2C-B0C6-AB3714C29F96}" dt="2022-06-13T09:26:40.639" v="786" actId="478"/>
          <ac:spMkLst>
            <pc:docMk/>
            <pc:sldMk cId="1385440279" sldId="261"/>
            <ac:spMk id="17" creationId="{93B9BD0C-0D8D-E1C4-1FBE-7F59B3E60BA1}"/>
          </ac:spMkLst>
        </pc:spChg>
        <pc:spChg chg="add del mod">
          <ac:chgData name="TOURNEMIRE Matthieu" userId="c6fa00af-accc-4fb8-bab8-371edf95a2dd" providerId="ADAL" clId="{6A792434-B2CB-4D2C-B0C6-AB3714C29F96}" dt="2022-06-13T09:26:41.744" v="787" actId="478"/>
          <ac:spMkLst>
            <pc:docMk/>
            <pc:sldMk cId="1385440279" sldId="261"/>
            <ac:spMk id="19" creationId="{544F8F95-50CB-3FF9-684C-081FB98E03BF}"/>
          </ac:spMkLst>
        </pc:spChg>
        <pc:spChg chg="add mod">
          <ac:chgData name="TOURNEMIRE Matthieu" userId="c6fa00af-accc-4fb8-bab8-371edf95a2dd" providerId="ADAL" clId="{6A792434-B2CB-4D2C-B0C6-AB3714C29F96}" dt="2022-06-13T09:29:31.134" v="913" actId="14100"/>
          <ac:spMkLst>
            <pc:docMk/>
            <pc:sldMk cId="1385440279" sldId="261"/>
            <ac:spMk id="21" creationId="{EDF73D06-18F6-40C7-7F3D-80D4A968A8AA}"/>
          </ac:spMkLst>
        </pc:spChg>
        <pc:spChg chg="add del">
          <ac:chgData name="TOURNEMIRE Matthieu" userId="c6fa00af-accc-4fb8-bab8-371edf95a2dd" providerId="ADAL" clId="{6A792434-B2CB-4D2C-B0C6-AB3714C29F96}" dt="2022-06-13T09:32:32.066" v="930" actId="22"/>
          <ac:spMkLst>
            <pc:docMk/>
            <pc:sldMk cId="1385440279" sldId="261"/>
            <ac:spMk id="27" creationId="{010E94D6-924A-2B18-C0BE-D4C7EE33FE80}"/>
          </ac:spMkLst>
        </pc:spChg>
        <pc:picChg chg="add mod">
          <ac:chgData name="TOURNEMIRE Matthieu" userId="c6fa00af-accc-4fb8-bab8-371edf95a2dd" providerId="ADAL" clId="{6A792434-B2CB-4D2C-B0C6-AB3714C29F96}" dt="2022-06-13T09:43:26.468" v="967" actId="1076"/>
          <ac:picMkLst>
            <pc:docMk/>
            <pc:sldMk cId="1385440279" sldId="261"/>
            <ac:picMk id="23" creationId="{8F75E48A-FD85-2FCB-DC39-5ED9C4BA4368}"/>
          </ac:picMkLst>
        </pc:picChg>
        <pc:picChg chg="add del mod">
          <ac:chgData name="TOURNEMIRE Matthieu" userId="c6fa00af-accc-4fb8-bab8-371edf95a2dd" providerId="ADAL" clId="{6A792434-B2CB-4D2C-B0C6-AB3714C29F96}" dt="2022-06-13T09:35:56.463" v="948" actId="478"/>
          <ac:picMkLst>
            <pc:docMk/>
            <pc:sldMk cId="1385440279" sldId="261"/>
            <ac:picMk id="25" creationId="{DA26E0B1-10DF-CED2-5901-76B3D9C02536}"/>
          </ac:picMkLst>
        </pc:picChg>
        <pc:picChg chg="add mod">
          <ac:chgData name="TOURNEMIRE Matthieu" userId="c6fa00af-accc-4fb8-bab8-371edf95a2dd" providerId="ADAL" clId="{6A792434-B2CB-4D2C-B0C6-AB3714C29F96}" dt="2022-06-13T09:43:17.932" v="965" actId="1076"/>
          <ac:picMkLst>
            <pc:docMk/>
            <pc:sldMk cId="1385440279" sldId="261"/>
            <ac:picMk id="28" creationId="{F85945B0-A20F-3DA7-F13C-7B03F33FD479}"/>
          </ac:picMkLst>
        </pc:picChg>
      </pc:sldChg>
      <pc:sldChg chg="del">
        <pc:chgData name="TOURNEMIRE Matthieu" userId="c6fa00af-accc-4fb8-bab8-371edf95a2dd" providerId="ADAL" clId="{6A792434-B2CB-4D2C-B0C6-AB3714C29F96}" dt="2022-06-10T12:18:18.023" v="112" actId="47"/>
        <pc:sldMkLst>
          <pc:docMk/>
          <pc:sldMk cId="3341087366" sldId="261"/>
        </pc:sldMkLst>
      </pc:sldChg>
      <pc:sldChg chg="addSp delSp modSp del mod modAnim">
        <pc:chgData name="TOURNEMIRE Matthieu" userId="c6fa00af-accc-4fb8-bab8-371edf95a2dd" providerId="ADAL" clId="{6A792434-B2CB-4D2C-B0C6-AB3714C29F96}" dt="2022-06-10T12:18:13.694" v="111" actId="47"/>
        <pc:sldMkLst>
          <pc:docMk/>
          <pc:sldMk cId="3335783681" sldId="262"/>
        </pc:sldMkLst>
        <pc:spChg chg="del mod">
          <ac:chgData name="TOURNEMIRE Matthieu" userId="c6fa00af-accc-4fb8-bab8-371edf95a2dd" providerId="ADAL" clId="{6A792434-B2CB-4D2C-B0C6-AB3714C29F96}" dt="2022-06-10T12:16:18.159" v="66" actId="21"/>
          <ac:spMkLst>
            <pc:docMk/>
            <pc:sldMk cId="3335783681" sldId="262"/>
            <ac:spMk id="32" creationId="{FB2BE02E-92C3-9D2C-3C37-2762E82A5A89}"/>
          </ac:spMkLst>
        </pc:spChg>
        <pc:spChg chg="del">
          <ac:chgData name="TOURNEMIRE Matthieu" userId="c6fa00af-accc-4fb8-bab8-371edf95a2dd" providerId="ADAL" clId="{6A792434-B2CB-4D2C-B0C6-AB3714C29F96}" dt="2022-06-10T12:16:18.159" v="66" actId="21"/>
          <ac:spMkLst>
            <pc:docMk/>
            <pc:sldMk cId="3335783681" sldId="262"/>
            <ac:spMk id="33" creationId="{E8703292-1A12-C74F-7DA1-24C4E17CD8E9}"/>
          </ac:spMkLst>
        </pc:spChg>
        <pc:spChg chg="del mod">
          <ac:chgData name="TOURNEMIRE Matthieu" userId="c6fa00af-accc-4fb8-bab8-371edf95a2dd" providerId="ADAL" clId="{6A792434-B2CB-4D2C-B0C6-AB3714C29F96}" dt="2022-06-10T12:16:18.159" v="66" actId="21"/>
          <ac:spMkLst>
            <pc:docMk/>
            <pc:sldMk cId="3335783681" sldId="262"/>
            <ac:spMk id="34" creationId="{1C1D8B47-CD5C-E059-6EDF-D9AD5E6A6327}"/>
          </ac:spMkLst>
        </pc:spChg>
        <pc:spChg chg="del">
          <ac:chgData name="TOURNEMIRE Matthieu" userId="c6fa00af-accc-4fb8-bab8-371edf95a2dd" providerId="ADAL" clId="{6A792434-B2CB-4D2C-B0C6-AB3714C29F96}" dt="2022-06-10T12:16:18.159" v="66" actId="21"/>
          <ac:spMkLst>
            <pc:docMk/>
            <pc:sldMk cId="3335783681" sldId="262"/>
            <ac:spMk id="35" creationId="{F5648FF0-E712-C2D5-55C5-28B99588B597}"/>
          </ac:spMkLst>
        </pc:spChg>
        <pc:spChg chg="add del mod">
          <ac:chgData name="TOURNEMIRE Matthieu" userId="c6fa00af-accc-4fb8-bab8-371edf95a2dd" providerId="ADAL" clId="{6A792434-B2CB-4D2C-B0C6-AB3714C29F96}" dt="2022-06-10T12:15:58.747" v="61"/>
          <ac:spMkLst>
            <pc:docMk/>
            <pc:sldMk cId="3335783681" sldId="262"/>
            <ac:spMk id="36" creationId="{A56609E7-6F9D-7A0D-99CF-D8DF93EE6629}"/>
          </ac:spMkLst>
        </pc:spChg>
        <pc:spChg chg="add del mod">
          <ac:chgData name="TOURNEMIRE Matthieu" userId="c6fa00af-accc-4fb8-bab8-371edf95a2dd" providerId="ADAL" clId="{6A792434-B2CB-4D2C-B0C6-AB3714C29F96}" dt="2022-06-10T12:15:58.747" v="61"/>
          <ac:spMkLst>
            <pc:docMk/>
            <pc:sldMk cId="3335783681" sldId="262"/>
            <ac:spMk id="38" creationId="{BA3FFB1B-C81C-9692-CAA8-7EB027D05A41}"/>
          </ac:spMkLst>
        </pc:spChg>
        <pc:picChg chg="del">
          <ac:chgData name="TOURNEMIRE Matthieu" userId="c6fa00af-accc-4fb8-bab8-371edf95a2dd" providerId="ADAL" clId="{6A792434-B2CB-4D2C-B0C6-AB3714C29F96}" dt="2022-06-10T12:16:18.159" v="66" actId="21"/>
          <ac:picMkLst>
            <pc:docMk/>
            <pc:sldMk cId="3335783681" sldId="262"/>
            <ac:picMk id="26" creationId="{C7554C7E-F69D-DE94-8E97-8FAFC24E2A24}"/>
          </ac:picMkLst>
        </pc:picChg>
        <pc:picChg chg="add del mod">
          <ac:chgData name="TOURNEMIRE Matthieu" userId="c6fa00af-accc-4fb8-bab8-371edf95a2dd" providerId="ADAL" clId="{6A792434-B2CB-4D2C-B0C6-AB3714C29F96}" dt="2022-06-10T12:15:58.747" v="61"/>
          <ac:picMkLst>
            <pc:docMk/>
            <pc:sldMk cId="3335783681" sldId="262"/>
            <ac:picMk id="37" creationId="{E0D56D39-D35B-F984-65E9-BE060C7711C6}"/>
          </ac:picMkLst>
        </pc:picChg>
      </pc:sldChg>
      <pc:sldChg chg="addSp delSp modSp add mod delAnim modAnim">
        <pc:chgData name="TOURNEMIRE Matthieu" userId="c6fa00af-accc-4fb8-bab8-371edf95a2dd" providerId="ADAL" clId="{6A792434-B2CB-4D2C-B0C6-AB3714C29F96}" dt="2022-06-20T08:34:48.793" v="1220" actId="1076"/>
        <pc:sldMkLst>
          <pc:docMk/>
          <pc:sldMk cId="3991852497" sldId="262"/>
        </pc:sldMkLst>
        <pc:spChg chg="del">
          <ac:chgData name="TOURNEMIRE Matthieu" userId="c6fa00af-accc-4fb8-bab8-371edf95a2dd" providerId="ADAL" clId="{6A792434-B2CB-4D2C-B0C6-AB3714C29F96}" dt="2022-06-13T09:26:31.969" v="783" actId="478"/>
          <ac:spMkLst>
            <pc:docMk/>
            <pc:sldMk cId="3991852497" sldId="262"/>
            <ac:spMk id="2" creationId="{1B32B7E7-E0D2-BA3C-F172-40C48F678CB4}"/>
          </ac:spMkLst>
        </pc:spChg>
        <pc:spChg chg="del">
          <ac:chgData name="TOURNEMIRE Matthieu" userId="c6fa00af-accc-4fb8-bab8-371edf95a2dd" providerId="ADAL" clId="{6A792434-B2CB-4D2C-B0C6-AB3714C29F96}" dt="2022-06-13T09:25:54.016" v="771" actId="478"/>
          <ac:spMkLst>
            <pc:docMk/>
            <pc:sldMk cId="3991852497" sldId="262"/>
            <ac:spMk id="3" creationId="{508952C9-9836-6EE0-4928-43C48498223A}"/>
          </ac:spMkLst>
        </pc:spChg>
        <pc:spChg chg="mod">
          <ac:chgData name="TOURNEMIRE Matthieu" userId="c6fa00af-accc-4fb8-bab8-371edf95a2dd" providerId="ADAL" clId="{6A792434-B2CB-4D2C-B0C6-AB3714C29F96}" dt="2022-06-13T09:38:20.285" v="958" actId="1076"/>
          <ac:spMkLst>
            <pc:docMk/>
            <pc:sldMk cId="3991852497" sldId="262"/>
            <ac:spMk id="4" creationId="{7FF09C0E-2F62-9B54-59BB-3FFA46A1CE75}"/>
          </ac:spMkLst>
        </pc:spChg>
        <pc:spChg chg="del">
          <ac:chgData name="TOURNEMIRE Matthieu" userId="c6fa00af-accc-4fb8-bab8-371edf95a2dd" providerId="ADAL" clId="{6A792434-B2CB-4D2C-B0C6-AB3714C29F96}" dt="2022-06-13T09:26:20.111" v="780" actId="478"/>
          <ac:spMkLst>
            <pc:docMk/>
            <pc:sldMk cId="3991852497" sldId="262"/>
            <ac:spMk id="5" creationId="{4D556E02-7AC5-E8F7-DFBB-CFFA43D9C90C}"/>
          </ac:spMkLst>
        </pc:spChg>
        <pc:spChg chg="mod ord">
          <ac:chgData name="TOURNEMIRE Matthieu" userId="c6fa00af-accc-4fb8-bab8-371edf95a2dd" providerId="ADAL" clId="{6A792434-B2CB-4D2C-B0C6-AB3714C29F96}" dt="2022-06-13T09:38:20.285" v="958" actId="1076"/>
          <ac:spMkLst>
            <pc:docMk/>
            <pc:sldMk cId="3991852497" sldId="262"/>
            <ac:spMk id="6" creationId="{E2F48F10-F82D-66A9-1FBC-685882DF5DC5}"/>
          </ac:spMkLst>
        </pc:spChg>
        <pc:spChg chg="del">
          <ac:chgData name="TOURNEMIRE Matthieu" userId="c6fa00af-accc-4fb8-bab8-371edf95a2dd" providerId="ADAL" clId="{6A792434-B2CB-4D2C-B0C6-AB3714C29F96}" dt="2022-06-13T09:25:56.382" v="772" actId="478"/>
          <ac:spMkLst>
            <pc:docMk/>
            <pc:sldMk cId="3991852497" sldId="262"/>
            <ac:spMk id="9" creationId="{088DE388-56EE-1452-A59E-4EB3769656C5}"/>
          </ac:spMkLst>
        </pc:spChg>
        <pc:spChg chg="del">
          <ac:chgData name="TOURNEMIRE Matthieu" userId="c6fa00af-accc-4fb8-bab8-371edf95a2dd" providerId="ADAL" clId="{6A792434-B2CB-4D2C-B0C6-AB3714C29F96}" dt="2022-06-13T09:26:03.198" v="775" actId="478"/>
          <ac:spMkLst>
            <pc:docMk/>
            <pc:sldMk cId="3991852497" sldId="262"/>
            <ac:spMk id="11" creationId="{21F1EE71-06E9-FB96-9DCC-E7A3185B0A97}"/>
          </ac:spMkLst>
        </pc:spChg>
        <pc:spChg chg="del">
          <ac:chgData name="TOURNEMIRE Matthieu" userId="c6fa00af-accc-4fb8-bab8-371edf95a2dd" providerId="ADAL" clId="{6A792434-B2CB-4D2C-B0C6-AB3714C29F96}" dt="2022-06-13T09:26:11.343" v="777" actId="478"/>
          <ac:spMkLst>
            <pc:docMk/>
            <pc:sldMk cId="3991852497" sldId="262"/>
            <ac:spMk id="13" creationId="{35EA4657-EDE8-9418-8BA6-62AF72BD6237}"/>
          </ac:spMkLst>
        </pc:spChg>
        <pc:spChg chg="add mod">
          <ac:chgData name="TOURNEMIRE Matthieu" userId="c6fa00af-accc-4fb8-bab8-371edf95a2dd" providerId="ADAL" clId="{6A792434-B2CB-4D2C-B0C6-AB3714C29F96}" dt="2022-06-13T09:38:20.285" v="958" actId="1076"/>
          <ac:spMkLst>
            <pc:docMk/>
            <pc:sldMk cId="3991852497" sldId="262"/>
            <ac:spMk id="14" creationId="{4FC10CCA-7D65-1DB2-7FE6-1168CE6AD8FA}"/>
          </ac:spMkLst>
        </pc:spChg>
        <pc:spChg chg="del">
          <ac:chgData name="TOURNEMIRE Matthieu" userId="c6fa00af-accc-4fb8-bab8-371edf95a2dd" providerId="ADAL" clId="{6A792434-B2CB-4D2C-B0C6-AB3714C29F96}" dt="2022-06-13T09:26:30.847" v="782" actId="478"/>
          <ac:spMkLst>
            <pc:docMk/>
            <pc:sldMk cId="3991852497" sldId="262"/>
            <ac:spMk id="15" creationId="{440555DC-4256-5EBC-0C34-79312E161F16}"/>
          </ac:spMkLst>
        </pc:spChg>
        <pc:spChg chg="add mod">
          <ac:chgData name="TOURNEMIRE Matthieu" userId="c6fa00af-accc-4fb8-bab8-371edf95a2dd" providerId="ADAL" clId="{6A792434-B2CB-4D2C-B0C6-AB3714C29F96}" dt="2022-06-13T09:43:58.301" v="971" actId="14100"/>
          <ac:spMkLst>
            <pc:docMk/>
            <pc:sldMk cId="3991852497" sldId="262"/>
            <ac:spMk id="16" creationId="{2B302354-B1C2-E6A0-AC5A-7536FBD398F9}"/>
          </ac:spMkLst>
        </pc:spChg>
        <pc:spChg chg="mod">
          <ac:chgData name="TOURNEMIRE Matthieu" userId="c6fa00af-accc-4fb8-bab8-371edf95a2dd" providerId="ADAL" clId="{6A792434-B2CB-4D2C-B0C6-AB3714C29F96}" dt="2022-06-13T09:38:20.285" v="958" actId="1076"/>
          <ac:spMkLst>
            <pc:docMk/>
            <pc:sldMk cId="3991852497" sldId="262"/>
            <ac:spMk id="17" creationId="{93B9BD0C-0D8D-E1C4-1FBE-7F59B3E60BA1}"/>
          </ac:spMkLst>
        </pc:spChg>
        <pc:spChg chg="add del mod">
          <ac:chgData name="TOURNEMIRE Matthieu" userId="c6fa00af-accc-4fb8-bab8-371edf95a2dd" providerId="ADAL" clId="{6A792434-B2CB-4D2C-B0C6-AB3714C29F96}" dt="2022-06-13T09:32:49.245" v="935" actId="478"/>
          <ac:spMkLst>
            <pc:docMk/>
            <pc:sldMk cId="3991852497" sldId="262"/>
            <ac:spMk id="18" creationId="{29D1D59F-6342-B0AB-554E-CB992CBB681A}"/>
          </ac:spMkLst>
        </pc:spChg>
        <pc:spChg chg="mod">
          <ac:chgData name="TOURNEMIRE Matthieu" userId="c6fa00af-accc-4fb8-bab8-371edf95a2dd" providerId="ADAL" clId="{6A792434-B2CB-4D2C-B0C6-AB3714C29F96}" dt="2022-06-13T09:43:59.131" v="972" actId="1076"/>
          <ac:spMkLst>
            <pc:docMk/>
            <pc:sldMk cId="3991852497" sldId="262"/>
            <ac:spMk id="19" creationId="{544F8F95-50CB-3FF9-684C-081FB98E03BF}"/>
          </ac:spMkLst>
        </pc:spChg>
        <pc:picChg chg="add mod">
          <ac:chgData name="TOURNEMIRE Matthieu" userId="c6fa00af-accc-4fb8-bab8-371edf95a2dd" providerId="ADAL" clId="{6A792434-B2CB-4D2C-B0C6-AB3714C29F96}" dt="2022-06-13T09:38:08.644" v="957" actId="1076"/>
          <ac:picMkLst>
            <pc:docMk/>
            <pc:sldMk cId="3991852497" sldId="262"/>
            <ac:picMk id="8" creationId="{DAF1CC07-743B-314E-3D1A-7D7F616C882A}"/>
          </ac:picMkLst>
        </pc:picChg>
        <pc:picChg chg="add mod">
          <ac:chgData name="TOURNEMIRE Matthieu" userId="c6fa00af-accc-4fb8-bab8-371edf95a2dd" providerId="ADAL" clId="{6A792434-B2CB-4D2C-B0C6-AB3714C29F96}" dt="2022-06-20T08:34:48.793" v="1220" actId="1076"/>
          <ac:picMkLst>
            <pc:docMk/>
            <pc:sldMk cId="3991852497" sldId="262"/>
            <ac:picMk id="11" creationId="{7A49169D-D481-E422-EE41-1F002959E0DE}"/>
          </ac:picMkLst>
        </pc:picChg>
        <pc:picChg chg="add del mod">
          <ac:chgData name="TOURNEMIRE Matthieu" userId="c6fa00af-accc-4fb8-bab8-371edf95a2dd" providerId="ADAL" clId="{6A792434-B2CB-4D2C-B0C6-AB3714C29F96}" dt="2022-06-20T08:34:39.722" v="1218" actId="478"/>
          <ac:picMkLst>
            <pc:docMk/>
            <pc:sldMk cId="3991852497" sldId="262"/>
            <ac:picMk id="12" creationId="{531D9283-49C5-0FA7-3F4D-DCF984DC5D67}"/>
          </ac:picMkLst>
        </pc:picChg>
        <pc:picChg chg="add del mod">
          <ac:chgData name="TOURNEMIRE Matthieu" userId="c6fa00af-accc-4fb8-bab8-371edf95a2dd" providerId="ADAL" clId="{6A792434-B2CB-4D2C-B0C6-AB3714C29F96}" dt="2022-06-13T09:35:53.524" v="947" actId="21"/>
          <ac:picMkLst>
            <pc:docMk/>
            <pc:sldMk cId="3991852497" sldId="262"/>
            <ac:picMk id="21" creationId="{D97654D3-C912-9BB5-C5BB-B8C5D63E24EC}"/>
          </ac:picMkLst>
        </pc:picChg>
        <pc:picChg chg="add mod">
          <ac:chgData name="TOURNEMIRE Matthieu" userId="c6fa00af-accc-4fb8-bab8-371edf95a2dd" providerId="ADAL" clId="{6A792434-B2CB-4D2C-B0C6-AB3714C29F96}" dt="2022-06-13T09:38:26.141" v="959" actId="1076"/>
          <ac:picMkLst>
            <pc:docMk/>
            <pc:sldMk cId="3991852497" sldId="262"/>
            <ac:picMk id="23" creationId="{6995E4F2-6AED-E982-752E-2A36861EFDEC}"/>
          </ac:picMkLst>
        </pc:picChg>
      </pc:sldChg>
      <pc:sldChg chg="addSp delSp modSp add mod delAnim">
        <pc:chgData name="TOURNEMIRE Matthieu" userId="c6fa00af-accc-4fb8-bab8-371edf95a2dd" providerId="ADAL" clId="{6A792434-B2CB-4D2C-B0C6-AB3714C29F96}" dt="2022-06-20T08:34:59.387" v="1223" actId="1076"/>
        <pc:sldMkLst>
          <pc:docMk/>
          <pc:sldMk cId="3985786904" sldId="263"/>
        </pc:sldMkLst>
        <pc:spChg chg="del">
          <ac:chgData name="TOURNEMIRE Matthieu" userId="c6fa00af-accc-4fb8-bab8-371edf95a2dd" providerId="ADAL" clId="{6A792434-B2CB-4D2C-B0C6-AB3714C29F96}" dt="2022-06-13T09:56:34.467" v="1126" actId="478"/>
          <ac:spMkLst>
            <pc:docMk/>
            <pc:sldMk cId="3985786904" sldId="263"/>
            <ac:spMk id="4" creationId="{7FF09C0E-2F62-9B54-59BB-3FFA46A1CE75}"/>
          </ac:spMkLst>
        </pc:spChg>
        <pc:spChg chg="del">
          <ac:chgData name="TOURNEMIRE Matthieu" userId="c6fa00af-accc-4fb8-bab8-371edf95a2dd" providerId="ADAL" clId="{6A792434-B2CB-4D2C-B0C6-AB3714C29F96}" dt="2022-06-13T09:56:31.282" v="1123" actId="478"/>
          <ac:spMkLst>
            <pc:docMk/>
            <pc:sldMk cId="3985786904" sldId="263"/>
            <ac:spMk id="6" creationId="{E2F48F10-F82D-66A9-1FBC-685882DF5DC5}"/>
          </ac:spMkLst>
        </pc:spChg>
        <pc:spChg chg="add del mod">
          <ac:chgData name="TOURNEMIRE Matthieu" userId="c6fa00af-accc-4fb8-bab8-371edf95a2dd" providerId="ADAL" clId="{6A792434-B2CB-4D2C-B0C6-AB3714C29F96}" dt="2022-06-13T09:57:39.042" v="1170" actId="478"/>
          <ac:spMkLst>
            <pc:docMk/>
            <pc:sldMk cId="3985786904" sldId="263"/>
            <ac:spMk id="13" creationId="{222CC98A-7FFA-8AAB-1A92-7E6A56861A78}"/>
          </ac:spMkLst>
        </pc:spChg>
        <pc:spChg chg="del">
          <ac:chgData name="TOURNEMIRE Matthieu" userId="c6fa00af-accc-4fb8-bab8-371edf95a2dd" providerId="ADAL" clId="{6A792434-B2CB-4D2C-B0C6-AB3714C29F96}" dt="2022-06-13T09:56:32.116" v="1124" actId="478"/>
          <ac:spMkLst>
            <pc:docMk/>
            <pc:sldMk cId="3985786904" sldId="263"/>
            <ac:spMk id="14" creationId="{4FC10CCA-7D65-1DB2-7FE6-1168CE6AD8FA}"/>
          </ac:spMkLst>
        </pc:spChg>
        <pc:spChg chg="add mod">
          <ac:chgData name="TOURNEMIRE Matthieu" userId="c6fa00af-accc-4fb8-bab8-371edf95a2dd" providerId="ADAL" clId="{6A792434-B2CB-4D2C-B0C6-AB3714C29F96}" dt="2022-06-13T09:48:22.909" v="982" actId="20577"/>
          <ac:spMkLst>
            <pc:docMk/>
            <pc:sldMk cId="3985786904" sldId="263"/>
            <ac:spMk id="15" creationId="{55476398-D33A-4142-708F-545201EDFFA2}"/>
          </ac:spMkLst>
        </pc:spChg>
        <pc:spChg chg="del">
          <ac:chgData name="TOURNEMIRE Matthieu" userId="c6fa00af-accc-4fb8-bab8-371edf95a2dd" providerId="ADAL" clId="{6A792434-B2CB-4D2C-B0C6-AB3714C29F96}" dt="2022-06-13T09:56:33.331" v="1125" actId="478"/>
          <ac:spMkLst>
            <pc:docMk/>
            <pc:sldMk cId="3985786904" sldId="263"/>
            <ac:spMk id="16" creationId="{2B302354-B1C2-E6A0-AC5A-7536FBD398F9}"/>
          </ac:spMkLst>
        </pc:spChg>
        <pc:spChg chg="del mod">
          <ac:chgData name="TOURNEMIRE Matthieu" userId="c6fa00af-accc-4fb8-bab8-371edf95a2dd" providerId="ADAL" clId="{6A792434-B2CB-4D2C-B0C6-AB3714C29F96}" dt="2022-06-13T09:56:35.554" v="1127" actId="478"/>
          <ac:spMkLst>
            <pc:docMk/>
            <pc:sldMk cId="3985786904" sldId="263"/>
            <ac:spMk id="17" creationId="{93B9BD0C-0D8D-E1C4-1FBE-7F59B3E60BA1}"/>
          </ac:spMkLst>
        </pc:spChg>
        <pc:spChg chg="del">
          <ac:chgData name="TOURNEMIRE Matthieu" userId="c6fa00af-accc-4fb8-bab8-371edf95a2dd" providerId="ADAL" clId="{6A792434-B2CB-4D2C-B0C6-AB3714C29F96}" dt="2022-06-13T09:56:30.450" v="1122" actId="478"/>
          <ac:spMkLst>
            <pc:docMk/>
            <pc:sldMk cId="3985786904" sldId="263"/>
            <ac:spMk id="19" creationId="{544F8F95-50CB-3FF9-684C-081FB98E03BF}"/>
          </ac:spMkLst>
        </pc:spChg>
        <pc:spChg chg="add mod">
          <ac:chgData name="TOURNEMIRE Matthieu" userId="c6fa00af-accc-4fb8-bab8-371edf95a2dd" providerId="ADAL" clId="{6A792434-B2CB-4D2C-B0C6-AB3714C29F96}" dt="2022-06-13T09:59:02.014" v="1195" actId="1076"/>
          <ac:spMkLst>
            <pc:docMk/>
            <pc:sldMk cId="3985786904" sldId="263"/>
            <ac:spMk id="20" creationId="{E620BC20-E745-C001-4D81-0DEF95D5145A}"/>
          </ac:spMkLst>
        </pc:spChg>
        <pc:spChg chg="add mod">
          <ac:chgData name="TOURNEMIRE Matthieu" userId="c6fa00af-accc-4fb8-bab8-371edf95a2dd" providerId="ADAL" clId="{6A792434-B2CB-4D2C-B0C6-AB3714C29F96}" dt="2022-06-13T09:57:02.290" v="1156" actId="20577"/>
          <ac:spMkLst>
            <pc:docMk/>
            <pc:sldMk cId="3985786904" sldId="263"/>
            <ac:spMk id="21" creationId="{FE62209D-6CEA-A3CB-64DD-0BE7C7BAFF69}"/>
          </ac:spMkLst>
        </pc:spChg>
        <pc:spChg chg="add mod">
          <ac:chgData name="TOURNEMIRE Matthieu" userId="c6fa00af-accc-4fb8-bab8-371edf95a2dd" providerId="ADAL" clId="{6A792434-B2CB-4D2C-B0C6-AB3714C29F96}" dt="2022-06-13T09:57:08.392" v="1157"/>
          <ac:spMkLst>
            <pc:docMk/>
            <pc:sldMk cId="3985786904" sldId="263"/>
            <ac:spMk id="24" creationId="{B708C3FF-05E0-5DBE-D08E-F0DFBF4B3141}"/>
          </ac:spMkLst>
        </pc:spChg>
        <pc:spChg chg="add mod">
          <ac:chgData name="TOURNEMIRE Matthieu" userId="c6fa00af-accc-4fb8-bab8-371edf95a2dd" providerId="ADAL" clId="{6A792434-B2CB-4D2C-B0C6-AB3714C29F96}" dt="2022-06-13T09:57:08.392" v="1157"/>
          <ac:spMkLst>
            <pc:docMk/>
            <pc:sldMk cId="3985786904" sldId="263"/>
            <ac:spMk id="25" creationId="{896F67DC-FAEB-682A-68C7-90ECF4BBBF63}"/>
          </ac:spMkLst>
        </pc:spChg>
        <pc:spChg chg="add mod">
          <ac:chgData name="TOURNEMIRE Matthieu" userId="c6fa00af-accc-4fb8-bab8-371edf95a2dd" providerId="ADAL" clId="{6A792434-B2CB-4D2C-B0C6-AB3714C29F96}" dt="2022-06-13T09:57:11.799" v="1158"/>
          <ac:spMkLst>
            <pc:docMk/>
            <pc:sldMk cId="3985786904" sldId="263"/>
            <ac:spMk id="27" creationId="{FE67BF89-71C7-B432-FEA6-F9901CF8BEF3}"/>
          </ac:spMkLst>
        </pc:spChg>
        <pc:spChg chg="add mod">
          <ac:chgData name="TOURNEMIRE Matthieu" userId="c6fa00af-accc-4fb8-bab8-371edf95a2dd" providerId="ADAL" clId="{6A792434-B2CB-4D2C-B0C6-AB3714C29F96}" dt="2022-06-13T09:57:11.799" v="1158"/>
          <ac:spMkLst>
            <pc:docMk/>
            <pc:sldMk cId="3985786904" sldId="263"/>
            <ac:spMk id="28" creationId="{3586D290-0E9D-1F0A-0F8C-378522C7C87C}"/>
          </ac:spMkLst>
        </pc:spChg>
        <pc:spChg chg="add mod">
          <ac:chgData name="TOURNEMIRE Matthieu" userId="c6fa00af-accc-4fb8-bab8-371edf95a2dd" providerId="ADAL" clId="{6A792434-B2CB-4D2C-B0C6-AB3714C29F96}" dt="2022-06-13T09:57:18.134" v="1160"/>
          <ac:spMkLst>
            <pc:docMk/>
            <pc:sldMk cId="3985786904" sldId="263"/>
            <ac:spMk id="30" creationId="{6726FAB3-8F4A-FCED-4F62-DEB1194D87A0}"/>
          </ac:spMkLst>
        </pc:spChg>
        <pc:spChg chg="add mod">
          <ac:chgData name="TOURNEMIRE Matthieu" userId="c6fa00af-accc-4fb8-bab8-371edf95a2dd" providerId="ADAL" clId="{6A792434-B2CB-4D2C-B0C6-AB3714C29F96}" dt="2022-06-13T09:57:18.134" v="1160"/>
          <ac:spMkLst>
            <pc:docMk/>
            <pc:sldMk cId="3985786904" sldId="263"/>
            <ac:spMk id="31" creationId="{0CA41B0A-7F04-84B7-6A3D-9DF5CAA282D5}"/>
          </ac:spMkLst>
        </pc:spChg>
        <pc:spChg chg="add mod">
          <ac:chgData name="TOURNEMIRE Matthieu" userId="c6fa00af-accc-4fb8-bab8-371edf95a2dd" providerId="ADAL" clId="{6A792434-B2CB-4D2C-B0C6-AB3714C29F96}" dt="2022-06-13T09:57:25.866" v="1162"/>
          <ac:spMkLst>
            <pc:docMk/>
            <pc:sldMk cId="3985786904" sldId="263"/>
            <ac:spMk id="33" creationId="{8232862C-E77D-1FB5-71FC-B01C9218525A}"/>
          </ac:spMkLst>
        </pc:spChg>
        <pc:spChg chg="add mod">
          <ac:chgData name="TOURNEMIRE Matthieu" userId="c6fa00af-accc-4fb8-bab8-371edf95a2dd" providerId="ADAL" clId="{6A792434-B2CB-4D2C-B0C6-AB3714C29F96}" dt="2022-06-13T09:57:25.866" v="1162"/>
          <ac:spMkLst>
            <pc:docMk/>
            <pc:sldMk cId="3985786904" sldId="263"/>
            <ac:spMk id="34" creationId="{46F7D44B-665C-D1F7-6495-040FEB318142}"/>
          </ac:spMkLst>
        </pc:spChg>
        <pc:spChg chg="add del">
          <ac:chgData name="TOURNEMIRE Matthieu" userId="c6fa00af-accc-4fb8-bab8-371edf95a2dd" providerId="ADAL" clId="{6A792434-B2CB-4D2C-B0C6-AB3714C29F96}" dt="2022-06-13T09:59:59.855" v="1206" actId="478"/>
          <ac:spMkLst>
            <pc:docMk/>
            <pc:sldMk cId="3985786904" sldId="263"/>
            <ac:spMk id="37" creationId="{B088B119-F566-F721-C8F3-B8D7BB286A67}"/>
          </ac:spMkLst>
        </pc:spChg>
        <pc:spChg chg="add">
          <ac:chgData name="TOURNEMIRE Matthieu" userId="c6fa00af-accc-4fb8-bab8-371edf95a2dd" providerId="ADAL" clId="{6A792434-B2CB-4D2C-B0C6-AB3714C29F96}" dt="2022-06-13T10:00:10.323" v="1207" actId="11529"/>
          <ac:spMkLst>
            <pc:docMk/>
            <pc:sldMk cId="3985786904" sldId="263"/>
            <ac:spMk id="38" creationId="{A2D89AB9-6956-8CCA-5199-05839BF4ECFE}"/>
          </ac:spMkLst>
        </pc:spChg>
        <pc:spChg chg="add">
          <ac:chgData name="TOURNEMIRE Matthieu" userId="c6fa00af-accc-4fb8-bab8-371edf95a2dd" providerId="ADAL" clId="{6A792434-B2CB-4D2C-B0C6-AB3714C29F96}" dt="2022-06-13T10:00:20.802" v="1208" actId="11529"/>
          <ac:spMkLst>
            <pc:docMk/>
            <pc:sldMk cId="3985786904" sldId="263"/>
            <ac:spMk id="39" creationId="{8083F807-0580-FA64-DF1F-F6F024183083}"/>
          </ac:spMkLst>
        </pc:spChg>
        <pc:spChg chg="add">
          <ac:chgData name="TOURNEMIRE Matthieu" userId="c6fa00af-accc-4fb8-bab8-371edf95a2dd" providerId="ADAL" clId="{6A792434-B2CB-4D2C-B0C6-AB3714C29F96}" dt="2022-06-13T10:00:32.388" v="1209" actId="11529"/>
          <ac:spMkLst>
            <pc:docMk/>
            <pc:sldMk cId="3985786904" sldId="263"/>
            <ac:spMk id="40" creationId="{E362F45B-37E3-F9F6-1ACC-D90F624D3C41}"/>
          </ac:spMkLst>
        </pc:spChg>
        <pc:spChg chg="add">
          <ac:chgData name="TOURNEMIRE Matthieu" userId="c6fa00af-accc-4fb8-bab8-371edf95a2dd" providerId="ADAL" clId="{6A792434-B2CB-4D2C-B0C6-AB3714C29F96}" dt="2022-06-13T10:00:45.301" v="1210" actId="11529"/>
          <ac:spMkLst>
            <pc:docMk/>
            <pc:sldMk cId="3985786904" sldId="263"/>
            <ac:spMk id="41" creationId="{B85C1B9E-D279-00BA-6F8E-32D185B01934}"/>
          </ac:spMkLst>
        </pc:spChg>
        <pc:spChg chg="add">
          <ac:chgData name="TOURNEMIRE Matthieu" userId="c6fa00af-accc-4fb8-bab8-371edf95a2dd" providerId="ADAL" clId="{6A792434-B2CB-4D2C-B0C6-AB3714C29F96}" dt="2022-06-13T10:01:14.740" v="1211" actId="11529"/>
          <ac:spMkLst>
            <pc:docMk/>
            <pc:sldMk cId="3985786904" sldId="263"/>
            <ac:spMk id="42" creationId="{15DA52DC-BDFE-1CBA-90CC-7CA4F696CE04}"/>
          </ac:spMkLst>
        </pc:spChg>
        <pc:grpChg chg="add mod">
          <ac:chgData name="TOURNEMIRE Matthieu" userId="c6fa00af-accc-4fb8-bab8-371edf95a2dd" providerId="ADAL" clId="{6A792434-B2CB-4D2C-B0C6-AB3714C29F96}" dt="2022-06-13T09:59:12.647" v="1196" actId="1076"/>
          <ac:grpSpMkLst>
            <pc:docMk/>
            <pc:sldMk cId="3985786904" sldId="263"/>
            <ac:grpSpMk id="5" creationId="{1A80FE8A-8109-FA6C-7F8E-2BFBCAC2CEB4}"/>
          </ac:grpSpMkLst>
        </pc:grpChg>
        <pc:grpChg chg="add mod">
          <ac:chgData name="TOURNEMIRE Matthieu" userId="c6fa00af-accc-4fb8-bab8-371edf95a2dd" providerId="ADAL" clId="{6A792434-B2CB-4D2C-B0C6-AB3714C29F96}" dt="2022-06-13T09:59:14.055" v="1197" actId="1076"/>
          <ac:grpSpMkLst>
            <pc:docMk/>
            <pc:sldMk cId="3985786904" sldId="263"/>
            <ac:grpSpMk id="7" creationId="{A31BCD77-89BE-2CF2-08DE-A84957AC62B1}"/>
          </ac:grpSpMkLst>
        </pc:grpChg>
        <pc:grpChg chg="add mod">
          <ac:chgData name="TOURNEMIRE Matthieu" userId="c6fa00af-accc-4fb8-bab8-371edf95a2dd" providerId="ADAL" clId="{6A792434-B2CB-4D2C-B0C6-AB3714C29F96}" dt="2022-06-13T09:59:15.626" v="1198" actId="1076"/>
          <ac:grpSpMkLst>
            <pc:docMk/>
            <pc:sldMk cId="3985786904" sldId="263"/>
            <ac:grpSpMk id="9" creationId="{5DF75472-7E26-3E51-7D87-60DFA8DCE855}"/>
          </ac:grpSpMkLst>
        </pc:grpChg>
        <pc:grpChg chg="add mod">
          <ac:chgData name="TOURNEMIRE Matthieu" userId="c6fa00af-accc-4fb8-bab8-371edf95a2dd" providerId="ADAL" clId="{6A792434-B2CB-4D2C-B0C6-AB3714C29F96}" dt="2022-06-13T09:59:29.659" v="1202" actId="164"/>
          <ac:grpSpMkLst>
            <pc:docMk/>
            <pc:sldMk cId="3985786904" sldId="263"/>
            <ac:grpSpMk id="10" creationId="{756C9403-AB37-C5CA-4820-9FAD5A95220E}"/>
          </ac:grpSpMkLst>
        </pc:grpChg>
        <pc:grpChg chg="add del mod">
          <ac:chgData name="TOURNEMIRE Matthieu" userId="c6fa00af-accc-4fb8-bab8-371edf95a2dd" providerId="ADAL" clId="{6A792434-B2CB-4D2C-B0C6-AB3714C29F96}" dt="2022-06-20T08:34:54.524" v="1221" actId="478"/>
          <ac:grpSpMkLst>
            <pc:docMk/>
            <pc:sldMk cId="3985786904" sldId="263"/>
            <ac:grpSpMk id="11" creationId="{5A728EA6-D0EB-9DA8-F2CC-33E36F598720}"/>
          </ac:grpSpMkLst>
        </pc:grpChg>
        <pc:grpChg chg="add mod">
          <ac:chgData name="TOURNEMIRE Matthieu" userId="c6fa00af-accc-4fb8-bab8-371edf95a2dd" providerId="ADAL" clId="{6A792434-B2CB-4D2C-B0C6-AB3714C29F96}" dt="2022-06-13T09:58:56.864" v="1194" actId="164"/>
          <ac:grpSpMkLst>
            <pc:docMk/>
            <pc:sldMk cId="3985786904" sldId="263"/>
            <ac:grpSpMk id="18" creationId="{798A6BBF-35B9-4D3A-5273-67784AEFDF04}"/>
          </ac:grpSpMkLst>
        </pc:grpChg>
        <pc:grpChg chg="add mod">
          <ac:chgData name="TOURNEMIRE Matthieu" userId="c6fa00af-accc-4fb8-bab8-371edf95a2dd" providerId="ADAL" clId="{6A792434-B2CB-4D2C-B0C6-AB3714C29F96}" dt="2022-06-13T09:58:45.357" v="1189" actId="164"/>
          <ac:grpSpMkLst>
            <pc:docMk/>
            <pc:sldMk cId="3985786904" sldId="263"/>
            <ac:grpSpMk id="22" creationId="{33284B24-3357-C3C3-A954-C8DFAD004268}"/>
          </ac:grpSpMkLst>
        </pc:grpChg>
        <pc:grpChg chg="add mod">
          <ac:chgData name="TOURNEMIRE Matthieu" userId="c6fa00af-accc-4fb8-bab8-371edf95a2dd" providerId="ADAL" clId="{6A792434-B2CB-4D2C-B0C6-AB3714C29F96}" dt="2022-06-13T09:59:29.659" v="1202" actId="164"/>
          <ac:grpSpMkLst>
            <pc:docMk/>
            <pc:sldMk cId="3985786904" sldId="263"/>
            <ac:grpSpMk id="26" creationId="{05307A9D-074C-CFC6-D983-123BFCA89B9C}"/>
          </ac:grpSpMkLst>
        </pc:grpChg>
        <pc:grpChg chg="add mod topLvl">
          <ac:chgData name="TOURNEMIRE Matthieu" userId="c6fa00af-accc-4fb8-bab8-371edf95a2dd" providerId="ADAL" clId="{6A792434-B2CB-4D2C-B0C6-AB3714C29F96}" dt="2022-06-20T08:34:54.524" v="1221" actId="478"/>
          <ac:grpSpMkLst>
            <pc:docMk/>
            <pc:sldMk cId="3985786904" sldId="263"/>
            <ac:grpSpMk id="29" creationId="{4B77C942-3310-A792-6CA2-46AF62E7C240}"/>
          </ac:grpSpMkLst>
        </pc:grpChg>
        <pc:grpChg chg="add mod">
          <ac:chgData name="TOURNEMIRE Matthieu" userId="c6fa00af-accc-4fb8-bab8-371edf95a2dd" providerId="ADAL" clId="{6A792434-B2CB-4D2C-B0C6-AB3714C29F96}" dt="2022-06-13T09:58:21.715" v="1184" actId="164"/>
          <ac:grpSpMkLst>
            <pc:docMk/>
            <pc:sldMk cId="3985786904" sldId="263"/>
            <ac:grpSpMk id="32" creationId="{17E76102-6AFA-91F1-5681-2B4B38A4398E}"/>
          </ac:grpSpMkLst>
        </pc:grpChg>
        <pc:graphicFrameChg chg="add del mod modGraphic">
          <ac:chgData name="TOURNEMIRE Matthieu" userId="c6fa00af-accc-4fb8-bab8-371edf95a2dd" providerId="ADAL" clId="{6A792434-B2CB-4D2C-B0C6-AB3714C29F96}" dt="2022-06-13T09:56:27.767" v="1121" actId="478"/>
          <ac:graphicFrameMkLst>
            <pc:docMk/>
            <pc:sldMk cId="3985786904" sldId="263"/>
            <ac:graphicFrameMk id="3" creationId="{A834F119-A3E9-70D7-7976-26BEBDB62CFF}"/>
          </ac:graphicFrameMkLst>
        </pc:graphicFrameChg>
        <pc:picChg chg="mod ord">
          <ac:chgData name="TOURNEMIRE Matthieu" userId="c6fa00af-accc-4fb8-bab8-371edf95a2dd" providerId="ADAL" clId="{6A792434-B2CB-4D2C-B0C6-AB3714C29F96}" dt="2022-06-13T09:58:45.357" v="1189" actId="164"/>
          <ac:picMkLst>
            <pc:docMk/>
            <pc:sldMk cId="3985786904" sldId="263"/>
            <ac:picMk id="8" creationId="{DAF1CC07-743B-314E-3D1A-7D7F616C882A}"/>
          </ac:picMkLst>
        </pc:picChg>
        <pc:picChg chg="del mod ord topLvl">
          <ac:chgData name="TOURNEMIRE Matthieu" userId="c6fa00af-accc-4fb8-bab8-371edf95a2dd" providerId="ADAL" clId="{6A792434-B2CB-4D2C-B0C6-AB3714C29F96}" dt="2022-06-20T08:34:54.524" v="1221" actId="478"/>
          <ac:picMkLst>
            <pc:docMk/>
            <pc:sldMk cId="3985786904" sldId="263"/>
            <ac:picMk id="12" creationId="{531D9283-49C5-0FA7-3F4D-DCF984DC5D67}"/>
          </ac:picMkLst>
        </pc:picChg>
        <pc:picChg chg="mod ord">
          <ac:chgData name="TOURNEMIRE Matthieu" userId="c6fa00af-accc-4fb8-bab8-371edf95a2dd" providerId="ADAL" clId="{6A792434-B2CB-4D2C-B0C6-AB3714C29F96}" dt="2022-06-13T09:58:56.864" v="1194" actId="164"/>
          <ac:picMkLst>
            <pc:docMk/>
            <pc:sldMk cId="3985786904" sldId="263"/>
            <ac:picMk id="23" creationId="{6995E4F2-6AED-E982-752E-2A36861EFDEC}"/>
          </ac:picMkLst>
        </pc:picChg>
        <pc:picChg chg="add mod">
          <ac:chgData name="TOURNEMIRE Matthieu" userId="c6fa00af-accc-4fb8-bab8-371edf95a2dd" providerId="ADAL" clId="{6A792434-B2CB-4D2C-B0C6-AB3714C29F96}" dt="2022-06-13T09:58:21.715" v="1184" actId="164"/>
          <ac:picMkLst>
            <pc:docMk/>
            <pc:sldMk cId="3985786904" sldId="263"/>
            <ac:picMk id="35" creationId="{7D854746-3B0E-90B3-4B24-11A96D08023C}"/>
          </ac:picMkLst>
        </pc:picChg>
        <pc:picChg chg="add mod">
          <ac:chgData name="TOURNEMIRE Matthieu" userId="c6fa00af-accc-4fb8-bab8-371edf95a2dd" providerId="ADAL" clId="{6A792434-B2CB-4D2C-B0C6-AB3714C29F96}" dt="2022-06-13T09:59:29.659" v="1202" actId="164"/>
          <ac:picMkLst>
            <pc:docMk/>
            <pc:sldMk cId="3985786904" sldId="263"/>
            <ac:picMk id="36" creationId="{08E11682-90CF-4DC9-9DFF-43E8CA5A9E55}"/>
          </ac:picMkLst>
        </pc:picChg>
        <pc:picChg chg="add mod">
          <ac:chgData name="TOURNEMIRE Matthieu" userId="c6fa00af-accc-4fb8-bab8-371edf95a2dd" providerId="ADAL" clId="{6A792434-B2CB-4D2C-B0C6-AB3714C29F96}" dt="2022-06-20T08:34:59.387" v="1223" actId="1076"/>
          <ac:picMkLst>
            <pc:docMk/>
            <pc:sldMk cId="3985786904" sldId="263"/>
            <ac:picMk id="37" creationId="{AB1DF6A8-11B6-E275-9DD6-B8A7208108E1}"/>
          </ac:picMkLst>
        </pc:picChg>
      </pc:sldChg>
      <pc:sldChg chg="addSp modSp new mod">
        <pc:chgData name="TOURNEMIRE Matthieu" userId="c6fa00af-accc-4fb8-bab8-371edf95a2dd" providerId="ADAL" clId="{6A792434-B2CB-4D2C-B0C6-AB3714C29F96}" dt="2022-06-20T08:42:01.994" v="1429" actId="20577"/>
        <pc:sldMkLst>
          <pc:docMk/>
          <pc:sldMk cId="2027248452" sldId="264"/>
        </pc:sldMkLst>
        <pc:spChg chg="add mod">
          <ac:chgData name="TOURNEMIRE Matthieu" userId="c6fa00af-accc-4fb8-bab8-371edf95a2dd" providerId="ADAL" clId="{6A792434-B2CB-4D2C-B0C6-AB3714C29F96}" dt="2022-06-20T08:42:01.994" v="1429" actId="20577"/>
          <ac:spMkLst>
            <pc:docMk/>
            <pc:sldMk cId="2027248452" sldId="264"/>
            <ac:spMk id="2" creationId="{8BF1FA41-9DA7-C58F-CEC0-1C493EB5E632}"/>
          </ac:spMkLst>
        </pc:spChg>
      </pc:sldChg>
      <pc:sldChg chg="addSp delSp modSp new del mod">
        <pc:chgData name="TOURNEMIRE Matthieu" userId="c6fa00af-accc-4fb8-bab8-371edf95a2dd" providerId="ADAL" clId="{6A792434-B2CB-4D2C-B0C6-AB3714C29F96}" dt="2022-06-13T10:01:25.653" v="1212" actId="47"/>
        <pc:sldMkLst>
          <pc:docMk/>
          <pc:sldMk cId="2177312126" sldId="264"/>
        </pc:sldMkLst>
        <pc:graphicFrameChg chg="add del mod">
          <ac:chgData name="TOURNEMIRE Matthieu" userId="c6fa00af-accc-4fb8-bab8-371edf95a2dd" providerId="ADAL" clId="{6A792434-B2CB-4D2C-B0C6-AB3714C29F96}" dt="2022-06-13T09:55:14.363" v="1110" actId="478"/>
          <ac:graphicFrameMkLst>
            <pc:docMk/>
            <pc:sldMk cId="2177312126" sldId="264"/>
            <ac:graphicFrameMk id="2" creationId="{A77E1C85-7F98-F972-94E0-A1A824EBBD83}"/>
          </ac:graphicFrameMkLst>
        </pc:graphicFrameChg>
        <pc:graphicFrameChg chg="add mod">
          <ac:chgData name="TOURNEMIRE Matthieu" userId="c6fa00af-accc-4fb8-bab8-371edf95a2dd" providerId="ADAL" clId="{6A792434-B2CB-4D2C-B0C6-AB3714C29F96}" dt="2022-06-13T09:56:01.682" v="1113"/>
          <ac:graphicFrameMkLst>
            <pc:docMk/>
            <pc:sldMk cId="2177312126" sldId="264"/>
            <ac:graphicFrameMk id="3" creationId="{C032BA54-14D9-AC5A-CCBA-C2BF32E1D103}"/>
          </ac:graphicFrameMkLst>
        </pc:graphicFrameChg>
      </pc:sldChg>
    </pc:docChg>
  </pc:docChgLst>
  <pc:docChgLst>
    <pc:chgData name="TOURNEMIRE Matthieu" userId="S::mtournemire@murex.com::c6fa00af-accc-4fb8-bab8-371edf95a2dd" providerId="AD" clId="Web-{94184B01-B0C2-4CEF-B284-F7AAC2405064}"/>
    <pc:docChg chg="addSld modSld sldOrd">
      <pc:chgData name="TOURNEMIRE Matthieu" userId="S::mtournemire@murex.com::c6fa00af-accc-4fb8-bab8-371edf95a2dd" providerId="AD" clId="Web-{94184B01-B0C2-4CEF-B284-F7AAC2405064}" dt="2022-09-14T14:39:43.070" v="267" actId="20577"/>
      <pc:docMkLst>
        <pc:docMk/>
      </pc:docMkLst>
      <pc:sldChg chg="modSp add ord replId">
        <pc:chgData name="TOURNEMIRE Matthieu" userId="S::mtournemire@murex.com::c6fa00af-accc-4fb8-bab8-371edf95a2dd" providerId="AD" clId="Web-{94184B01-B0C2-4CEF-B284-F7AAC2405064}" dt="2022-09-14T14:39:43.070" v="267" actId="20577"/>
        <pc:sldMkLst>
          <pc:docMk/>
          <pc:sldMk cId="2770773171" sldId="265"/>
        </pc:sldMkLst>
        <pc:spChg chg="mod">
          <ac:chgData name="TOURNEMIRE Matthieu" userId="S::mtournemire@murex.com::c6fa00af-accc-4fb8-bab8-371edf95a2dd" providerId="AD" clId="Web-{94184B01-B0C2-4CEF-B284-F7AAC2405064}" dt="2022-09-14T14:39:43.070" v="267" actId="20577"/>
          <ac:spMkLst>
            <pc:docMk/>
            <pc:sldMk cId="2770773171" sldId="265"/>
            <ac:spMk id="2" creationId="{8BF1FA41-9DA7-C58F-CEC0-1C493EB5E632}"/>
          </ac:spMkLst>
        </pc:sp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18:50.757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42 42 8420,'0'-5'-552,"0"-1"390,-4 1 1,3-1 713,-2 1 0,1 3 440,0-1-608,1 2-225,-3 1 1,4 1 187,0 2-168,0-2 0,0 6 75,0-1 0,0 1-33,0 1 1,0 4 249,0 2-290,0 2 1,1 4 135,2 2 157,-2 6-267,2 1 1,0 9 287,0 3-254,0 4-409,-3 5 189,0 3 292,0 1-66,0 12 7,0-10-86,0 8 13,0-13 0,0-3 235,0-6-478,0-1 59,0-14 0,0 4 141,0-9 0,0-2 3,0-1 0,0-1-1404,0-2 1056,0-3-242,0-4-1107,0-2 789,0-6 243,0 3-1306,0-4 1108,0-4 0,-1-4 722,-2-6 0,-2-5 0,-3-3 0</inkml:trace>
  <inkml:trace contextRef="#ctx0" brushRef="#br0" timeOffset="2662">9 142 9804,'-5'0'1983,"1"0"-1575,4 0 0,0-4-326,0 3 295,0-3-1,0 4 98,0 0 1,3 1-347,0 2-96,3-2 0,-4 4-65,4-3 160,-5-1 1,7 6 102,-3-5-152,-1 5 26,3-6 0,-1 6 103,5-1 1,-2-3-12,2 0 0,2 1 148,1-2-194,-2 5-14,7-6 1,-4 3 274,7-4-249,-4 0 21,6 0-236,-7 0 90,7 0 1,-5 0 217,3 0-436,0 0 158,3 0 0,0 0 126,-1 0-290,5 3 237,0-2 1,2 3-131,-1-4 150,0 0-44,0 0 0,1 0 228,-3 0-30,3 0-199,-5 0 198,6 0-160,-3-4 1,6 3 82,-2-2-364,2-1 133,-9 3 1,2-6 229,-3 5-342,0-1 107,-4-1 0,-3 3 5,-5-1 90,-3-3 1,6 4-123,-2-2-170,1-1 213,2 3 49,-4-7-228,3 8 202,-4-8 1,5 6-21,0-3-6,-1 3 37,-3-2 0,-1 4-54,-4 0-1,4-3 2,-6 2-225,5-3 25,-7 4 157,1 0-270,-1 0 29,-1 4 282,-2-3-734,3 2 470,-4-3 1,0 1-196,0 2-348,0-2 117,0 3 96,0-4-2517,0 0 2451,-4 0 755,3 0 0,-6 3 0,2 2 0</inkml:trace>
  <inkml:trace contextRef="#ctx0" brushRef="#br0" timeOffset="3135">1258 84 8251,'0'-6'-303,"0"1"221,0 3 1,0-6 1043,0 8-571,0-8 1,0 6 51,0-3 0,0 2 34,0-2 1,0 2-69,0-3 251,0 4 24,0-5 71,0 6-39,0-3-339,0 1 54,0 2 0,0-3-179,0 4-209,0-3 335,0 2-1,0-3-170,0 4-3,0 4 1,0-3 204,0 5-218,0-1-3,0 4 1,0 2-101,0 0 1,0 3 69,0-3 1,3 3-4,-1 0 49,1 2-31,-3 0 291,4 1-314,-3 3 1,2 1 141,-3 4 192,0 4-316,4 0 1,-3 2 183,2 2-97,-2-1-80,-1 4 1,0-5-259,0-1 142,0-3-1,0 5 1,-3-7-335,0-1 217,0-2 1,3-6-407,0 1 328,0-1 1,-1-3-103,-1-2-509,1-5 452,-3-3 1,4-2-285,0 2 342,0-2-1165,0 3 498,0-8 123,0 3-987,0-3 881,0 4-2705,0 0 3593,-4 0 0,3 0 0,-2 0 0</inkml:trace>
  <inkml:trace contextRef="#ctx0" brushRef="#br0" timeOffset="3856">1258 506 7498,'0'-5'3029,"0"1"-2604,0 4 1514,0 0-1738,0 4-5,0-3 1,0 6 278,0-1-234,-4 1 1,3 5 217,-2-3-154,3 7 0,0 0 87,0 3 58,-4 4-165,3-2 0,-3 5 77,4 1 95,0-1-276,0 3 1,0-5 180,0 1-319,0 0 153,0 0 0,0-3-160,0 0 28,0-4-38,0 3 1,3-5-57,0 1 213,0-1 19,0-3-837,-2-1 473,3-4 0,-4-2-673,0-1-637,0-3-598,0 2 643,0-4 518,0 0-951,0-4 810,0 3 404,0-2 646,0-1 0,0-1 0,0-3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20:10.421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1198 23 8312,'3'-3'487,"0"1"81,-1 0 834,-1 2-405,-1-2 254,0 2-620,-2 0-184,0 2 602,-5-2-590,2 4 1,-3-3 262,2 2-134,-2-2-229,1 3 0,-2-1 36,0 1 108,0 1-218,0 0 0,0-1-23,0 1 1,-1 0 131,0 1 67,0-1-10,-3 3-1,2-1-187,-5 4 20,0-1-70,-2 3 1,-3-2 65,-1 3 1,1-1-18,0-1 1,2 1 131,1-3-1088,0 3 541,0-2 1,0 1-339,0-2 294,-1 0 101,1 1 0,0-1-61,0 2 103,2-2 107,1 3-216,1-3 62,2 3 1,-1-3 58,1 2-56,-1-4 86,0 2 1,-1-2-12,1 1-131,-3 0 141,2-2 0,-2 1-7,3 0 0,1-2-9,2 0 1,1 1 319,1-1-300,0 0 1,3-2 27,-1 1-24,-1-1 1,0 1-3,-1-1-202,0 1 206,1-1 1,-1 1-1,1 0 12,1-1-15,0-1 1,0 1-203,0-1 122,0-1 0,1 2 1,-1-2 82,0 1-27,0-1 1,2-1 0,-1 1 81,1 1-84,-1-2 1,0 2 190,1-1-71,1 1 1,-1-2-95,1 2 80,-1-2-71,0 1 1,1 0-231,0-1 243,2 1 13,-3 0-66,3-2 36,-3 2-17,4-2 79,-2 0-72,0 2 0,1-1-28,-2 0 96,2 0-67,-3 1 1,3-2-3,-2 2 25,2 0-10,-3-1 1,3 2-215,-2-1 206,2 1 2,-3-2 0,3 1-49,0 0 40,-2-2-13,3 2 83,-4-2-92,3 2-26,-1-1 243,0 1-206,2-2 1,-3 0 31,2 2 1,0-2 17,-2 2 1,1-1 118,-1 0-140,0 0 17,1 1 0,-2-2-66,0 2 63,2-2 13,-2 2-292,2-2 1,-3 2 257,1-1-84,-1 1 70,1-2 0,1 0-53,0 0 89,0 0-95,0 0 111,-1 0-67,2 2-40,-1-1 158,-1 1-114,2-2 18,-3 2 90,3-2-85,-2 2 0,3-2 17,-2 0-40,2 2 20,-3-1-2,3 1 2,-3-2-2,4 0 13,-4 2-12,3-2 0,-3 2 100,4-2-95,-4 0-1,3 2 18,-1-1-14,0 1 1,0-2 1,-1 2-86,1-2 88,0 2 1,0 0-185,-3-1 169,2 3-173,-1-4 156,2 4 9,-1-3 0,0 1-39,1 0 11,-1-2 17,2 4 112,-3-3-107,4 1 1,-4-2-25,3 2 159,-1-2-128,0 2 1,1 0-13,-2-1 119,2 1-100,-1 0 45,0-2-32,0 4-4,-1-3-95,-1 3 94,4-4-1,-4 4 0,3-3-6,-3 3 0,4-4 10,-4 2-14,3-2-1,-1 2 161,0-1-154,2 1 27,-2-2-17,2 0 0,-2 0 0,1 0 106,0 2-94,0-2-7,-1 2-4,2-2 17,-2 0 2,0 0-66,1 0 53,-1 0 1,1 1 11,-1 0-94,1 0 78,1 1-27,0-2 18,-2 0-7,1 0 10,-1 0 117,2 0-112,0 2 114,-2-2-101,2 2 9,-2-2 69,2 0-59,-2 2 11,1-1-19,-1 1-4,2-2 1,-1 0-101,-1 2 99,1-2 4,1 2-181,-3-2 164,3 0 0,-2 1-5,2 0 74,0 0-72,-2 1-7,1-2 28,-1 0-30,2 0 1,-1 1 80,-1 0 203,1 0-263,1 1 3,0-2 1,-2 0 33,1 2-118,-1-2 83,2 2 1,0-2 10,-2 0-24,2 0 6,-2 0 0,2 1-89,0 0 91,0 0-3,0 1 217,0-2-213,-2 0-4,1 0 82,-1 0-433,2 0 465,2 0-147,-1 0-2,3 0 72,-2-2-51,3 1 0,-1-2 4,1 1 304,0-1-294,-1 2 0,1-3 317,-1 1-293,3-1-11,-2-1 1,2 1 19,-1 1 6,1-3-2,0 3 26,1-3-36,-1 1 1,2 1 47,-2-1-12,2-1-25,-2 1 0,2-2 40,0 3-13,-2-1-41,2 1 1,-2-1 71,2 1-58,0-1-12,0 1 1,-1 0 49,0 1-28,0-1 5,-1 1 0,1 0 9,-1 0 1,-1 1 16,2-1-127,-2 0 88,2 1 0,-2-2 40,1 1-313,-1-1 253,0 1 0,0-1-17,0 1 17,0-1-10,-1 0 1,1 1-102,0 0 103,0 0 1,0-2-44,-1 1 28,2 1 1,-2-1 6,1 1-86,-1-1 79,4 2 0,-3-2 13,2 1 39,0-1-52,-1-1 1,2 1-77,0-1 76,-2 3-5,2-2 0,-3 1-29,2-2 33,0 3-5,-1-2 79,1 1-79,-2-1 1,0 1 6,0 0 80,0 0-85,-1-2 1,-1 2 246,1 0-234,1 0 1,-1-1 1,2 1 267,-1 0-253,-1 0 5,4-2 1,-4 1 234,3-1-6,-1 1-176,2-1-86,1 3 56,-1-2 1,0 1 72,0-3-354,0 1 274,2-2 1,-2 3 55,2-1-178,-2-2 113,0 2 0,-1-2-33,-1 1 39,1 1-35,-1-1 1,1 1-85,-2-1 108,2 1-40,-1-2 7,0 3 9,2-1 0,-2 0 34,2-1-67,-2 1 37,1-1 1,-1 1-4,2 1 1,0 1-3,-1 0 0,0 0-107,0-2 108,-2 0-11,3 1 1,-3-1-220,2 1-8,0-1 198,-3 1-26,2 1 31,-1-1 0,-1 2-33,1-3 68,1 1-40,-2-1 0,4 2-24,-3 0 138,2 0-112,-3-1 1,3 1 48,0 0-33,-2 0 9,3-2 0,-2 1 33,2 1-35,-2-1-7,1 2 17,-1-3-14,2 1 1,-1 1 1,0 0-113,-1-1 109,2 0 0,-1-1-3,-1 1-83,-1-1 78,0 1 1,-1 0 188,-1 1-189,1-1 53,-1 1 1,1-1 49,-1 1-91,1-1-4,-1 2 107,1-1-93,-1-1 1,1 3 19,1-2-68,-1 0 57,2 1 1,-1-2 28,0 1-208,0 1 174,-1-2 0,1 2-141,0-1 124,2-1-3,-3 3 1,1-2-360,-1 1 298,-1-1 1,1 2-10,-1 0 0,-1-1 13,0 0-275,0-1 145,0 2 1,1-1 85,-1 0-354,1 1 222,-2-1 0,2 1-187,-1-1 210,1-1 1,1 2 73,0-3 0,-2 4-92,0-2 123,0 0-136,-1 1-40,2-1-169,-1 0 239,-1 2 72,2-2 0,-3 0-201,2 1-1544,-2-1 852,3 2 598,-3-2 1,1 2-2995,0-2 1732,-2 2 1700,2 0 0,0-2 0,1-1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20:20.761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0 116 8669,'0'-5'2858,"0"1"-2103,0 4-578,4-4 0,-2 3 240,4-2-222,0 2 1,6 1-89,0 0 0,1 0 158,-2 0 1,4-3-256,6 0 1,-2 0 168,5 3-55,-4 0 1,8-1 37,-1-2 0,5 2-218,1-1 168,5 1 1,2 0 24,5-2 0,5 2-29,0-2 1,0-1 117,-5 1 0,3-3-71,2 3 1,8-1 41,1 1 1,0 2-44,-6-2 0,-1-1 51,-2 1 0,5 0 31,-5 3-105,4-4-7,-9 3 0,1-3-21,-7 4 1,-2-3-34,-7 0 1,-1 1 125,-2 2-93,-1 0 0,3-3 107,3 0-294,-3 0 72,5 3 0,-7-3 172,-1 0-666,-3 0 325,-1 3 0,-6 0-472,-1 0 374,2 0 119,-7 0 0,2 0-318,-3 0 245,0 0 1,0 0-1212,0 0 919,0 0 1,-1 1-1028,-3 2-581,3-2 2133,-7 7 0,3-3 0,-4 3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20:23.850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19 18 8075,'-5'0'1137,"-3"0"-717,7 0 205,-3 0-244,4 0 1028,0 0-1218,4 0 0,1 0 97,4 0 0,1 0-2,1 0 0,0 0-115,4 0 1,1 0 50,4 0 1,0 0 23,4 0 1,2 0 117,4 0-355,-1 0 161,-2 0 1,2 0 30,1 0 1,-1 1-53,-2 2 0,-1-2-108,1 2 1,2-2 114,1-1 0,6 1 22,0 2-1,5-2-27,-5 3-34,8-4 22,-8 0 0,6 0 82,-3 0-314,3 0 204,-2 4 0,9-3-57,1 2 0,1 1 85,-1-1 0,-2 0-169,-3-3-70,-1 4 191,4-3 0,4 4-204,4-2 1,-5-2 137,-6 2 1,-5-2 70,-4-1 1,2 0-34,0 0-33,1 0 7,0 0 0,-2 0-33,5 0 1,-6 0-125,-1 0 0,-4-1 108,-7-2 0,0 2 45,-3-2 1,3 1 81,0-1 0,-1 2-73,0-2 0,-2-1 1,3 1 1,-2-1 46,2 1 0,-3 2 24,-3-2 0,-3-1-41,0 1 1,-2-1 3,2 1 1,-2 2-85,-4-2 1,0 0 139,0 0-173,-1 0 0,1 3 128,0 0 0,0-4-1269,0 3-1781,0-3 1798,-4 4 432,-1 0 733,-4 0 0,-4 0 0,-1 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20:30.079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62 89 7997,'-8'-4'-207,"-1"3"346,0-3 1,3 1 259,0 0-136,4 0 5,-6-1 92,7 3-176,-3-6-47,0 6 0,3-7 46,-2 2 0,2 1 138,1-1 577,0 4-138,0-2 97,0 0-163,0 3 81,0-3-317,4 4 0,-2 3-56,4 0 1,-3 4-163,3-1 1,-3 2 15,3 1 1,-3 1-17,3 1 1,-3-1-75,3 2 1,-1 1 59,0-1 1,3 0-37,-2 0 8,2 2 0,1 4-142,0-1 165,-4 1-63,3 0 34,-3-1 39,3 1-93,1 4 0,0-4 272,0 3-270,0 2 1,0-5 196,0 3-355,3 2 158,-2-1 0,3 1 146,-4-2-258,0 1 54,0 1 1,2 3 17,1 1-90,0-4 122,1 2-134,-3-2 39,6 3 0,-2 1 115,4 0-280,-1-5 74,-3 4 0,3-4 189,-2 5-252,-3 0 60,5 3 0,-6-1 52,4 3 0,-3-3-19,2 0 1,-3 2 138,1-2-110,-2 1-20,-1-4 1,0-2 304,-1-1-282,5 1 16,-3 3 153,3-1-67,-4 5 0,0-3 17,3 5-191,-2-1 119,7 0 0,-6-1 68,3-1-209,1-3 65,-1 7 0,3-6-79,-3 2 140,3 1-33,1-3 1,-3 5-532,-1-3 228,1-1 139,-1-2 723,3-5-396,-8 4 1,5-4 15,-2 5-60,-2-4-113,3 2 1,-4-5 24,-1 3-108,1 1 103,0 3 0,0-1-89,0 1 129,4-1-20,-4 1 1,5-1-953,-2 1 419,-2 0 246,7-5 905,-8 4-320,4-4-199,0 1-19,-3 3 0,6-4-70,-5 5 1,2-2-66,-1-1 0,-1 3 10,4-1 0,-5-3-61,2 0 1,-2 0 55,-1-2 1,3 0 13,-1 0 1,1-5-27,-3 1 0,-1 0-131,-2 4 1,2-3 112,-2 3 1,2-1-2,0 0 0,-2-1 12,0 2 0,-3-2 5,3 2 1,-3-2-80,3 1 0,-3-2 77,3-3 1,-1 1-60,1-5 0,0 4 45,-3-3 41,4 0-31,-2-3 0,1 1 14,0 1 0,-1-1 10,1 2 0,2-2 17,-2-1 1,-1 2-27,0 1 1,-2 0-33,3-3 0,-3 3-29,3 0 0,-1 2-6,1-2 0,2 3 25,-2-3 0,-1-1-10,1-2 0,-2 3 20,2 0 1,2 0-3,-2-3 0,-1-1-30,1 1 0,-1 0 4,1 0 1,1-3-87,-4 0 102,4 0-29,-6-1 0,3 3-87,-1-3 0,-2 0 105,2 1 0,1 0-14,-1 3 1,1-3-58,-1 0-153,-2 0 204,7 3 0,-7-4-240,2 1 1,1-3-841,-1 3-1853,0-4 2208,-3 2 0,3-5 802,0-2 0,0-6 0,-3-4 0</inkml:trace>
  <inkml:trace contextRef="#ctx0" brushRef="#br0" timeOffset="1758">1506 45 6982,'5'0'309,"-2"0"0,-2-3-169,2 0-44,-2 0-19,3 3 369,0-4-232,-3 3 1,6-4 44,-4 2 1,1 2 100,-1-2 1,-2 1-38,2-1 278,2 2 29,-4-3 177,3 4-405,0-4 111,-3 3 41,3-2-331,-4 3 0,0 0 159,4 0-48,-4 0 57,4 0-99,-4 0 672,0 0-769,-4 3 1,3-1 308,-5 4-80,4 0-257,-6 3 1,4 3 372,-2 0-168,-2 0-188,3 0 1,-4 2 56,0 4 0,-2 0 149,-1 3-303,0 2 80,-1 3 1,2 1 167,-3-1-274,3 1 134,-6 0 0,4 2-74,-1 1 96,-3-1-115,7-2 1,-4 0-42,2 3 67,3-3 1,-4 7-57,4-5-47,0 1 1,0-1 219,0 1-304,-3 3 148,2-5 1,-4 2 115,2-3-341,-2 3 222,1-2 0,-6 9 271,4-1-249,-3 1-37,4-2 0,-7 0 92,0-3-83,1 7 1,3-11-257,2 5 123,2-5 0,4-4 131,-3-1-224,2 1 196,-3 3 1,4-1 14,1 1-184,3-1 45,-3-3 0,3 2-58,-4-5 144,0 1-31,0 1 1,0-4 102,1 3-85,-1-2-9,0-2 25,0 1-10,0 4 1,-1-3-36,-2 5 0,3-3-31,-3 2 0,-1-2 31,1 2-147,-3-3 159,5 2 0,-6-2-48,4 1 0,-3 0 39,4-4 0,-1 1-181,3 0 180,-4 0 12,7-1 1,-6 1-9,7 0 1,-3-1 8,-1 1 1,0 0 8,0 0 1,1-1-93,2 1 1,-2 0-5,3-1 1,-3 1-12,-1 0 74,4-1 8,-3 1 0,3 0 128,-4 0-135,0-1-10,1 1 94,3-4-79,-3 2 0,3-2-10,-4 4 1,1-3 3,2-1 1,-1 0 32,4 1 0,-4 1 40,2-4 1,0 2-129,-1-2 0,3 3 18,-3-3 1,1 3-97,-1 0 1,-2-2 99,2-1 0,1 2 31,-1 0 1,1 0 3,-4 1 1,3-1 10,0 0 0,1 2-48,-1-4 0,-2 3 8,2-4 0,-1 4-86,2-3 106,-3 0 9,3 1 0,-1-4-9,0 3 0,3-2 38,-3-1 0,3 3 70,-3 0 1,1-1-59,-1-2 1,0 3 15,3 0 1,-3 1-57,3-2 153,-4-1-121,6 7 1,-6-7-162,4 2 1,-3-3 94,3 0 1,-3 3-99,3 0 0,-3 0 125,3-3 0,-2-1-16,2 1 1,-3 0-42,3 0 225,-4 0-172,6 0 1,-6-3-51,4 0 245,0-1-212,-1 4 82,3 0 0,-4 0-37,2 0 0,2 0-34,-2 0 43,2-1-135,-3 1 58,3 0 1,-3 0 33,1 0 1,2 0 0,-2 0 0,1-1 28,-1 1 0,2-3-2,-2 0 1,1 0 169,-1 3-179,2-4 5,-3 3 0,3-4-92,-2 1 82,2 3 1,-4-3-6,2 4 1,2-3 3,-2 0 0,2 0-1,-3-1-23,3 3-158,-3-4 146,0 1-183,3 3 19,-6-3 118,6 0-371,-3 3 218,4-7-38,-4 3-669,3-4 152,-3 0 150,4 0 1,-3-1-360,0-2 0,0-2 291,3-4-317,0-4 1066,0 4 0,4-12 0,1 2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20:33.496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27 36 8179,'-5'0'3,"-3"0"113,8 0 0,-5 0 156,2 0-52,2 0 24,-3 0 0,4 0 4746,0 0-4562,4 0-488,-3 0 427,3 0 147,-4 0 469,0 0-585,4 0 29,-4 0-191,4 0-86,-4 0 0,1 1 188,2 2-60,-2-2-56,3 3-197,0-4 115,-3 3 198,3-2-362,0 3 31,-3 0 125,7-3 1,-6 6-95,4-4 0,-3 1-96,3-1-102,-4-2 210,5 7 0,-5-6-51,4 4 109,-4-4-76,6 6-90,-3-7 102,0 2 1,3 0 43,-2 0-118,2 4 72,-3-6 0,2 4 42,-1-2 10,2-2-48,1 7 1,0-7 32,0 2-22,0 2-12,-4-4 87,2 7-88,-2-7 0,4 6 45,0-4-256,0-1 208,0 2 0,1-2 41,1 4-214,-1-4 162,3 2 1,-1-1 17,0 0 1,0 0 15,0-3 1,-1 0 134,4 0-173,-4 0 7,1 0-1,-3 0 107,4 0-76,-3 0-20,3 0 115,-4 0-111,-1 0 0,1 0 52,0 0-276,0 0 221,0-4 0,0 3-134,0-2-41,-1 2 156,1-3 0,0 2-234,0-4 211,0 4 12,0-2-55,0 1 35,-1 2 1,-1-4-15,2 2 63,-6 2-52,9-3 1,-7 1-12,4 0-27,-1 0 41,1-1 0,0 3-4,0-2 21,0-2-14,0 4 1,0-4 91,-1 2-87,1 2-3,0-7 0,0 7 5,0-2-4,0-1-1,0-1 2,-1 0-1,1 1 1,-3 1 0,0 0 62,0-4-58,3 6 1,-3-6 84,0 4-79,0-4 6,-2 6-41,4-7 33,-3 4 1,0-1-300,3-3 291,-7 7 1,6-4-4,-4 2-227,0 2-27,-3-7 215,4 7 1,-3-4-94,2 2-1308,-2 2-1606,-1-3 868,0 4 2180,0 0 0,-4 0 0,-1 0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20:36.757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142 72 8074,'-5'0'-224,"-2"0"1,5 0 529,-4 0-89,4 0 0,-3 0 264,2 0-149,2 0-199,-7 0 1,6 3 235,-4-1-46,4 1-110,-2-3-259,4 0 57,0 0-43,0-3-105,4 2 62,-3-7 0,7 6 78,-2-4 0,-1 1-17,1-1 0,-3-1-16,3 4-172,-4-4 179,5 6-32,-6-3 44,3 0 80,-4 3 10,0-3-80,-4 8 216,3-3-102,-6 7 1,5-4-76,-4 2 183,0 2-88,1-3 0,-2 1-21,4 0-64,-4-4 77,6 6 108,-3-7-84,4 2-13,0-3-129,0 0 98,4-3-131,1 2 80,4-7 18,-4 3-26,3 0-269,-3-3 266,0 3 0,1-1 19,-3 0-289,4 4-2,-6-2 232,3 4-45,-4 0 15,0 0 22,-4 4 0,3 1-28,-7 0 67,4 3-47,-5-3 0,3 4-22,0 0 92,4-1-69,-6-3 20,7 3 145,-7-7-132,7 7-13,-3-7-2,4 3 0,3-5 61,0-2 0,4-2 8,-1-4 1,-1 0 223,1 1-270,0-1 0,2 3 34,-3 0-139,3 0 117,-7 1 0,4-2-68,-2 4 0,-2-1-354,2 1 146,-2 2 233,-1 1 0,-3 5-33,0 4-103,-4 0 65,2 0 42,-3 0 5,3 0-8,-3-1 0,6 1-40,-4 0 206,4 0-162,-2 0 1,4-3-19,0 0 280,0-4 2,0 2-43,0-4-85,4 0 0,-2 0-9,4 0 0,0-4 96,3-2-136,-1-2 37,5 3-43,-3-3 1,3 3 31,-4-4 0,-3 0 20,-1 1 0,0 2 81,1 0-45,2 4-346,-7-2 10,3 4 1,-5 0-121,-2 0 104,-2 4 199,-4 1 0,1 4 3,-1-1-6,0 1 0,0 0-45,0 0 205,0 0-66,0 0 1,3 0-37,1-1 129,3 1 45,-6-4 85,7 3-14,-3-7-188,4 3-16,0-4-16,4 0 1,1-4-100,4-2 13,-1-2 0,4-1 128,0 1-197,0-5 133,-3 3 0,2-3 18,1 4-187,0 0 53,-3 5 0,-3-4-339,0 2 192,0 2-77,-1 0 194,-2 4 48,-3 0-25,-3 0 18,-2 4 13,-4 1 0,-1 7-66,-2-1 127,2 1-65,-6 1 0,6-2 35,-2 4 0,2-5 13,1 2 0,0-1 281,1 1-134,-1-6 47,4 5 72,1-6 11,4 0-220,0 3 172,0-7-83,4 3 1,1-7 14,4 0-360,3-8 269,-2 5 0,7-6 71,-2 3-242,1-4 70,2 3 0,0-6-33,-1 5 119,1-1-33,-4 3 0,-1 0-252,-4 0 263,-1 4-62,-3-2-115,-1 6 57,-4-3 1,-2 5 48,-4 2 56,-3 1-28,-5 9 1,-4-2-28,0 4-108,1-4 123,-5 5 0,4-5-19,1 4 8,3 0 13,1-2 1,1 0 162,0-4-163,1 4 0,6-3 306,1-1-294,0-2 0,3-6 349,1 3-198,1-4 1,7-1-12,-2-2-59,5-1-22,3-9 1,4 2-172,0-4 186,-1 0-18,5 2 1,-2-4-106,3 2 103,-3 2 1,5-3-119,-5 1 95,1 2 1,-4 1 21,-3 6-295,-1-1-23,-8 6 250,-1-3-175,-8 4 178,-1 4 1,-8 1 9,-1 7-12,-3-2 0,-2 6 12,-1-4 0,0 3 13,-4 0 0,5-2 0,-3 3-5,4-5 0,3 5-46,1-1 318,-1-2-124,1 3 1,2-6-120,6 2 132,3-6-109,3 2-1,0-7 207,0 3-107,3-4 1,5-4-137,4-2 64,4-2-14,-2-5-118,3 0 106,5-5 1,-2 3 53,3 0-329,1 1 255,-1-4 0,1 0 39,-3 0-219,3 1 170,-5-1 0,5 1 76,-7 3-62,-1 1-42,-7 8-92,-4-3 113,-1 7 1,-5-2-50,-2 6 0,-3 2 48,-6 4 1,-2 1-21,-3 1 13,-1 3 0,0 1-10,1 0-251,-1-1 241,0 4 1,-2 0-36,-1 0 34,-4-1-1,7 1 1,-3 0 39,6-1 0,2 0-52,5-2-137,3-2 131,1-5-11,4-3 222,0-1-90,8-4 1,-2-5-95,9-3 45,0-1-32,7-8 0,-3 3 34,5-3-35,-4-1 8,5 0 0,-5 0-9,3 1 7,1-1 18,3 0-145,-5 1 130,0-1 0,-2 0 4,1 0-217,0 1-23,-7-1 172,-2 4-192,-3 1-30,-4 9 167,-1 0 58,-4 4-13,-4 0 1,-4 5-306,-4 3 302,1 1 0,-2 8 80,-2-2-90,-2 1 0,0 3 73,-1 2 0,-1-2 154,-1 5 1,-2-3-130,-2 2 778,-5 1-536,5 3 0,-5-1 246,5 1-232,2-1-68,9-3 1,0-3-145,4-5-43,4-2 38,1-8 1,8-1-31,2-4 1,9-8 114,3-4 0,5-6-54,1-3 0,2-4 13,4 2-847,-3-3 505,4 0 0,-6 0 42,-1 2 0,1 0 139,-5 3 106,1-4-147,1 7 77,-8-4 1,6 5-206,-8 3 192,0 1 1,-4 4-42,-3 0-217,-1 4-22,-4 1 241,0 4-178,-4 0 189,-1 4 1,-6 1 99,-1 4-135,-4 4 22,2 1 1,-3 3 147,-1 1 69,0 4-120,1-4 0,-4 7 151,0-4 1,-4 4-222,-2 2 775,1-1-475,-9 9 1,9-5 131,-1 3-24,4-3-263,6-7 0,4-5-111,4-7 112,4-1 1,9-6 127,2-4 0,6-5-33,2-7-267,7-1 55,2-9 0,3-2 52,1-5-483,-1 1 321,1-2 0,-3 4-47,-1 3-40,1-3 90,-2-1 0,0 3-150,-4-3 0,0 7 224,-1-6 1,-2 7-458,0-1 289,-4 5 1,-2 3 223,-3 6-205,-4 2 29,2 0 305,-4 3-215,-4 1 0,-1 5-137,-4 4 89,1 0 53,-1 4 1,-3 0 225,0 1-240,-4 3 26,3 1 1,-2 1 663,0 5-296,0-4-175,-2 5 0,-1-5 695,0 4-436,1 3-114,-5 5 280,3-1-269,-6 4 0,3-6 235,-2 1-506,3-1 380,3-10-470,4 2 161,5-7 1,6-6-372,6-8 162,6-4 66,5-9-568,4 0 431,-1-5 0,5-3-147,2 1-58,-3-5 204,5 2 1,-6-3-115,3-1 79,1-3 122,-2 2 1,0-2-156,-4 3-27,3 1 150,-2-5 0,6 2-21,-5-1 18,1 1-32,-3 10 361,-4-3-161,-2 8-87,-7 2 248,-1 7-137,-4 1 0,-4 5-64,-2 2 155,-2 2-66,-4 7 0,1 1 121,-4 2-178,0 2 1,-2 0 196,-1 7 6,0-2-178,1 3-19,-5-2 512,3 3-292,-2 1 1,0 3 0,0 3 194,-3 1-212,5 6 1,-4-4 112,3 2-217,1-1 11,1-6 0,5-5-112,5-8-93,3-5 358,1-8-245,4 3-47,4-11 0,1 2-53,3-8 13,5-3 1,1-2 142,4-4-562,-1 0 325,1-3 0,0 1-52,0-4-229,-1 1 235,1-4 1,0 1-498,-1-1 323,1-3 148,0 2 0,0-2-216,-1 3 38,-3 1 235,3 3 106,-7 1-242,2 8-10,-7 2 640,-1 7-279,-4 1 0,-4 5-188,-2 2 493,-5 6-282,1 0 1,-7 8 168,2-2-135,-1 6-30,-2-3 1,0 8 450,0-3-243,1 3-22,-1 5 1,-1 0 86,-1 4 0,0 1-117,-4-1 474,5 1-400,-7-1 0,7-2 236,-1-1-506,5-7 193,6-4 180,5-8-761,4-8 275,0-1 1,8-5-328,4-2 288,4-6 62,1-9 0,5-1-675,2-5 380,1 1 85,-2-4-85,2 0 140,-6 1 1,3-1-134,-5 1 386,1 3-149,-4 1 1,-4 7-124,-4 3 357,-4 0-91,2 11 0,-5-3-11,-2 4-85,-2 4 1,-5 4 144,-2 4 32,2 4-170,-7 1 53,8 2 192,-8 3-94,7-5 1,-7 4-108,3 0 187,1-1-85,0-2 0,4 0-59,0-1 364,0 1-26,1-4 114,3 3-127,1-8-179,4 0 241,0-5-314,0-4 0,1 0 55,2 0 0,2-1 21,3-2 0,2-2 120,2-3-508,-2-1 169,3 0 1,-4 0-409,-1 0 274,-3 0 91,3 4 0,-6-2-431,4 4 240,-4 1 74,2 2-41,-4-4 83,0 3 0,0-2 10,0 6 407,0 2-201,-4 3 1,0 1-80,-2 0 452,-2 4-267,3-3 1,-2 3 184,1-5-45,-2 1-241,7 0 1,-4 0 275,2 0 57,2-4-1493,-3 3 674,4-7 215,0 2-3190,0-3 3383,4 0 0,1 0 0,4 0 0</inkml:trace>
  <inkml:trace contextRef="#ctx0" brushRef="#br0" timeOffset="655">426 815 7192,'-5'0'1597,"1"0"-928,4 0 1053,0 0-1966,-4 0 226,3 4 1,-3-2-836,4 4 438,0-4 187,0 6-586,0-3 336,0 4 228,0 0 250,0-5 0,-4 8 0,-1-2 0</inkml:trace>
  <inkml:trace contextRef="#ctx0" brushRef="#br0" timeOffset="880">399 1090 8113,'-5'0'0,"1"0"0,3 0 0,-2 0 0,2 0 0,-3 0 989,4 0-260,0 0-314,0 4-85,0-3-674,0 3 195,0-4 59,0 4-284,0-3 99,0 2-706,0 1 529,0 1 162,0 0 0,0 0-642,0-2 559,0-2 373,0 3 0,0 0 0,0 1 0,0 4 0</inkml:trace>
  <inkml:trace contextRef="#ctx0" brushRef="#br0" timeOffset="1055">390 1231 8113,'0'5'-2,"0"-1"198,0-4 16,0 0-34,0 4-521,0-3 237,0 3 0,0-3-177,0 2 177,0-2-232,0 3 1,-1-3-28,-2 2 404,2-2-558,-3 3 243,4 0 276,0-3 0,-3 7 0,-2-3 0</inkml:trace>
  <inkml:trace contextRef="#ctx0" brushRef="#br0" timeOffset="1232">364 1391 8041,'-5'0'1401,"-3"0"-792,7 0-387,-3 0 1,3 0-122,-2 0 0,2 1-327,-2 2 404,2-2-831,1 3 340,0-4 192,0 4-916,0-3 694,0 6 0,0-5-846,0 4 657,0-4 532,0 6 0,0-3 0,0 4 0</inkml:trace>
  <inkml:trace contextRef="#ctx0" brushRef="#br0" timeOffset="1380">355 1524 8595,'5'0'-571,"-1"0"417,-4 0 25,0 0 203,0 4-429,0-3 94,0 6-542,0-6 803,0 7 0,4-3 0,1 4 0</inkml:trace>
  <inkml:trace contextRef="#ctx0" brushRef="#br0" timeOffset="1546">346 1674 6221,'0'5'-105,"0"-1"293,0-4-174,0 0-273,0 4 4,0-3 255,0 3 0,0 0 0,0 1 0</inkml:trace>
  <inkml:trace contextRef="#ctx0" brushRef="#br0" timeOffset="1741">364 1772 8113,'-6'0'-113,"0"0"0,3 0-452,-3 0 1006,4 0-99,-6 0 32,7 3-572,-3-2 38,0 3 274,3-4-308,-3 0 30,4 0 226,0 4-605,0-3 128,0 3 264,0-4-430,0 0 581,0 4 0,0-3 0,0 3 0</inkml:trace>
  <inkml:trace contextRef="#ctx0" brushRef="#br0" timeOffset="2191">346 1789 8113,'-5'0'-17,"1"0"520,0 0-146,3 0-1,-3 0 134,4 0-74,0-4-59,0 3 81,0-3-81,0 4 1379,0 0-1352,0 4-27,0-3-338,0 7 43,0-7 1,0 7 123,0-2 1,0-1-36,0 1 1,-1 0 89,-2 2-349,2 5 227,-6-3 1,5 3-33,-4-4 94,0 4-40,1-4-157,-3 4-45,3 0 196,-4-3-64,0 3 1,0-4 18,1 3 1,-1-2 30,0 2-46,0-2-7,0 2 1,0-2 108,1 2-78,-1-2-25,0-1 1,0 3-157,0-1-28,4 1 176,-3 1-174,3-3 66,-3 3 0,0-4 116,2-1-176,-2 5 43,3-3 1,-3 3 62,2-4-139,-2-1 122,3 1 1,-2 0-318,1 0 151,-2-4 64,3 3 1,-4-3-174,0 4 1,4-4 187,-3 2-379,3-2 17,1 0 141,-4-1-681,7 0 203,-3-3 257,4 3 0,1-5-51,2-2 1,2-2-1243,3-4 1835,1 0 0,4-3 0,1-2 0</inkml:trace>
  <inkml:trace contextRef="#ctx0" brushRef="#br0" timeOffset="2846">381 1780 8098,'-4'-5'-478,"-4"2"0,7 2 1370,-2-2-374,2 2-150,-3-3 110,3 4 117,-3 0-181,0-4-4,3 3-55,-3-3-1,4 4 3746,0 0-3963,4 4 218,-3-3 58,7 7-304,-3-3 68,0 3 0,0 0 18,-2-2 1,0 2-54,3-2 0,1 2-93,-4 1 165,4-1-97,-6 1 1,4 0 333,-2 0-264,2 0-13,0 0 60,-1 0-91,0-4 1,-2 4 191,4-3-327,-5 8 44,7-12 0,-6 10 95,4-6 1,-3 2 9,3 0 1,-3 1-257,3 0 79,-4 0 22,6 0 0,-6 0 9,4 0 100,0-1-65,-2 1 1,3 0-84,-4 0 121,4 4-5,-6-3-167,7 2 55,-7 1 0,6-3 67,-4 2 0,3-1 2,-3 0 1,3-1-346,-3 2 156,3-2 69,-1 3 1,1-3-605,0 1 324,-4-1 102,6-1-1189,-3-4 889,4 3 0,-3-6-139,0 4-1442,-1-4 1370,0 2 0,3-5-58,-2-2 831,-2 2 0,4-7 0,-3 3 0</inkml:trace>
  <inkml:trace contextRef="#ctx0" brushRef="#br0" timeOffset="4999">231 1940 7823,'-5'0'224,"1"-4"0,5 2-3,2-4-395,2 0 253,4-3 0,4 0 249,1 0-217,3 1 34,1-5 0,-1 3-71,1-2 45,-4 2 58,-1 1-44,0 1 1,-5 2 141,1 0-167,-4 4 0,-6 2 103,-2 6 0,-2 3-37,-4 2 0,1 0-32,-1 4 0,-1-3-193,-2 3 0,2-4-509,-2 4 1,3-3 126,0 3 0,0-4 303,0 0 935,0-1-362,0-1-71,0 0-193,5 0 0,0-3 198,4 0-227,-4-5 1,4 3-124,0-4 94,4-4-22,4-4 1,5-3-263,2-4 84,2 0-16,0-2 1,1 0-61,0 2 0,0-2 141,-1 3 1,-2 0-26,0-1 0,-5 7 33,-2-1-434,1 2 250,-8 3 0,3 1 190,-4 6-60,-8 1 11,2 5 1,-10 4 86,1 2-94,-2 2 5,0 0 227,-5 1-217,3 0 1,-6 2-33,1 1 397,2 4-197,-3-7 1,3 5-36,-1-2 410,-3-3-314,11 0 0,-1-3 53,7-6-144,4 1 73,1-9 88,4 3-112,4-4-42,5-8-181,0 3 161,8-12 0,-2 3 88,6-4-368,-3 1 107,4-1 1,0 0 176,1 1-59,-1-1 1,3 0 0,-3 3-312,2 1 149,1 3-15,-6-6 1,2 8-385,-7 0 306,-5 4 0,-5 2-108,-4 2 265,0 1 0,-5 4-34,-4 5 239,-3 4-113,-6-3 1,-4 8-127,-1-1 0,-3 1 212,-1 3 0,1-2 375,-1 2-224,1-2-126,-5 6 1,4-2 691,-3 4-423,7-1-151,-3 1 1,10-5 76,-1-1 1,8-6 80,0-4-344,6-5 101,3-2 1,3-5 235,6-2-423,2-5 75,6-6 0,1-5-230,0-2 155,3-1-16,2-5 1,4 4-20,-1-1 155,1 4-71,-1-1-419,5 3 243,-4-4 1,4 7-28,-5-3 0,-3 7-444,-2 2 283,-7 0-106,-5 8 203,-5-3 0,-8 8 137,-2 2 131,-6 2-167,-5 1 0,-3 3 235,-4 0-76,1 3-30,-4-1 206,1 4-133,-1 3 1,1-1 27,-1 4 343,1-5-241,3 7 1,-2-3 29,5 3 55,-1-3-219,7-2 0,2-7 325,6-2-3,3-6-287,3-2 1,3-4 88,3 0-75,6-8 55,2-2-240,4-8 59,3-3 1,2-2 189,4-3-291,-1-1 184,1 1 0,0 2 8,3 0 0,0 5-24,3-2 0,-7 3-641,-5 3 259,-2 3 98,-6 7-190,-4 1 236,-9 4-109,-5 4 400,-8 1-164,0 7 0,-8-1-70,0 4 216,-3 0-78,1 3 0,-3-1-139,-1 1 332,0 0-93,5-1 1,-1 2 37,3 2 86,1-3-211,1 4 0,5-7 311,5 0-285,3-9-9,1 6 166,4-11-81,0 3 1,4-4-20,2 0 346,5-4-222,3-5 1,5-4 37,1-5-243,3-4 71,4 4 0,-1-4 354,1 4-303,-1-3-11,1 2-189,-4 1 58,2 1 1,-7 8 223,-1-3-1079,-3 6 358,-5 2 188,-4 4 25,-5 0 105,-9 4 1,-3 4 69,-5 4 156,1 3-121,-6-5 0,4 7-116,-3-2 70,2 1 30,-2-2 171,3 3-52,0-7 0,1 5-36,3-3 0,-2 3 68,4-3-80,0 0 284,7-4-142,2-3 0,3-1-151,3-4 515,6-4-280,1-1 1,10-4 316,-2-3-449,5-2 21,0-4 0,3 1 254,1-1-7,-4 0-278,2 1 0,-3 0 13,1 2 1,-2 2 140,-6 4-840,-2 1 308,-9 3 66,4 1-182,-7 4 231,-1 0 0,-6 4 86,-5 2 77,-3 5-78,-4-1 0,0 7-53,1-2 92,-1 1-66,-4 2 316,4 0-225,-4-1 0,3 0 3,-1-2 62,5 2-21,-6-4 1,11 1-2,-1-2 132,1-6-20,5 2 38,1-7 13,12 3-150,2-8 0,7-2 244,1-6 8,4 2-192,0-6 428,5 2-271,-4-4 1,1 1 52,-3 3-368,-1-3 182,-2 7 1,-1-5-21,-2 6 0,-3-1-194,-3 4-320,-4 2 216,-1 0 142,-4 4 1,-4 5-214,-2 4 310,-6-1-116,3 9-247,-8-7 171,3 7 0,-1-4-106,1 1 160,3-1 47,-6 0 0,7-3-44,-2 1 183,3-1-46,0-1 0,3-1 53,0-2 32,4-2-151,-2-4 1,5 0 505,2 0-204,2 0-97,8 0 0,-3-4 361,5-2-198,0-2 0,3-1 81,-5 0-164,4-3 0,-4 5-1,2-2-441,-2 2 196,-5-2 0,1 4-168,0 2 130,-4-2 24,-1 4-377,-4-3 161,0 4-8,0 4-142,-4 1 205,3 0 0,-7 5-27,2-4 98,-2 4 39,0-5 0,0 4-88,2-1 293,-2-3-84,7 3 1,-6-6-158,4 4 504,0-4-213,3 2 165,0 0-66,0-3-166,0 3 197,4-4-119,-3-4 1,7 3-50,-2-2 32,6-2-93,-3 4 0,4-6 90,-4 4-551,0 0 272,0-1 1,0 3-370,0-2 265,-5 2-34,4 1 29,-7 0 141,7 4-22,-7-3 129,3 3-14,-4 0-95,0-3 391,0 3-103,0-4-176,0 4 336,0-3 14,0 3-91,0-4-703,0 0-1309,4 0 816,1 4 373,0-3-1159,-1 3 640,0-4 1049,-3 0 0,7 4 0,-4 1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20:47.788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98 81 8359,'-6'0'520,"0"0"1,0 0 880,-2 0-944,-1-4 132,4 3 101,-3-3-230,3 4-66,-4 0 171,0 0-171,4 0 66,-2 0 126,6 0-228,-7 0 1,7-1 222,-2-2-65,2 2-253,1-3-20,0 4 840,0 0-886,4 0 0,-2 0 197,4 0-425,-1-4 244,4 3 1,0-3 65,0 4 0,1 0-25,2 0 1,-1 0-119,3 0-74,1 0 131,-1 0-68,3 0 31,-4 0 1,5 0 148,0 0-267,-1 0 1,1 0 1,0 0 245,0 0-247,-1 0 102,1 0 1,1 0-98,1 0 119,-1 0-63,7-4 1,-8 3 272,3-2-247,2 2 0,-4 1-116,5 0-7,-4 0 0,2 0 196,-1 0-247,-3 0 35,8 0 1,-7 0 177,1 0-225,-1 0 128,-5 0 1,3 0-123,-3 0-63,3 0 142,-3 0 1,3 0-84,-3 0 112,3 0-50,5 0 84,-4 0-62,4 0 0,-4 0 35,-1 0 103,1 0-131,4 0 1,-3 0 30,1 0-200,-5 0 170,2 0 0,-4 0-38,5 0 43,-4 0-7,-1 0 1,-2 0-168,1 0 149,0 0 5,1 0 0,-3 0-121,2 0 108,-3-4 1,0 3-241,0-2 113,4 2 1,-3 1 91,2 0 23,-3 0-16,4 0 0,-3 0-28,2 0 204,-2 0-174,2 0 1,-1-3 44,4 0-53,-4 1 14,6 2 1,-7 0 214,5 0-185,-4 0-20,2 0 50,-1 0-36,-2 0 1,6-3 13,-4 0-16,0 0 1,-3 3 1,-1 0 6,1 0-167,0 0 155,0 0 0,0 0-2,0 0 1,0 0-10,-1 0 0,-2 0-2,0 0 0,0 0 3,3 0 1,0 0-8,0 0 0,-1-3-22,1 0 1,-3 0-76,0 3 0,0 0-59,3 0 0,0 0 84,0 0 1,-1 0 371,1 0 0,0 0-286,0 0 0,0 0 0,0 0-48,0 0 42,-1-4-39,1 3 35,0-3 0,0 4-12,0 0 109,0 0-98,0 0 0,-1 0 97,1 0-98,0 0 3,0 0 1,0 0-214,0 0 212,0 0 8,-1 0-195,-3 0-13,3 0 152,-3 0-48,4 0 28,-4 0-28,3 0-66,-7 0 41,7 0 33,-7 0 31,3 0-56,-1 0 246,-2 0-185,3 0-4,-4 0 282,0 0-218,-4 0-10,0 0 1,-2 0 12,0 0-275,4 0-5,-6 0-1045,3 0 858,-4 0 0,0 0-44,0 0-2519,1 4 1416,-5-3 1613,-1 3 0,-8 4 0,0 2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20:50.294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178 44 8084,'-6'0'1832,"0"0"-905,4 0-452,-6 0-150,7-4 1,-4 3 548,2-2-433,2 2 1,-4 1 785,2 0-735,2-3 97,-3 2 29,4-3 172,0 4 1110,0 0-1225,4 0-352,-3 0 1,7 1-31,-2 2 1,-1-2 86,1 1 0,0 0-79,3 1 1,3-2 14,-1 2 0,2-1-2,-1 1 0,-1-2-14,4 2 0,-2-2-30,2-1 1,2 1-21,-2 2 0,1-2-33,2 2 0,0-2 9,-1-1 0,4 0 0,0 0 1,3 0-78,0 0 1,0 0-130,0 0 0,3 0 158,-1 0-380,-3 0 170,6 0 1,-9 0-63,4 0 0,-5-1 63,2-2 0,-2 2 151,-2-2 1,0 2 0,-2 1-10,2 0-62,-4 0 0,4 0 17,-2 0 0,2 0 15,-3 0 0,0 0-14,1 0 1,0 0-16,2 0 0,-2 1-77,0 2 1,-3-2 97,2 2 0,0-2-163,1-1 0,1 0 53,-5 0 0,2 0-9,-1 0 0,-2 0 31,2 0 0,0 0-4,0 0 1,0 0 40,-3 0 1,1-3-8,2 0 1,-3 0 202,3 3-210,-2-4 2,3 3 0,-3-3-9,2 4 1,-3 0 38,0 0-131,4-4 108,-3 3 1,3-3 17,-5 4-206,5 0 178,-3 0 1,4 0-21,-2 0 0,-2 0-14,1 0 1,2 0-90,-1 0 1,1 0 87,-2 0 0,-1 0 142,2 0 1,-1 0-50,1 0 120,-2 0-184,2 0 1,-3-1 34,0-1 0,0 1 15,0-2 0,0 2-142,0 1 44,-1 0 0,1 0 28,0 0 1,0 0 22,0 0 0,0 0 4,-1 0-27,1 0 11,0 0 0,1-1 5,2-2 1,-2 2-1,1-2 1,2 2 5,-1 1 1,3 0-9,-3 0 33,3-4-24,-5 3 0,4-3 3,-2 4 1,-2 0-7,1 0 0,-1-1-14,-1-2 31,0 2 1,0-3 8,0 4 0,-3 0-130,-1 0 3,-3 0-49,6 0-282,-3 0-48,4 0 326,0 0-37,0 0-115,0 0 158,0 0 1,-4 3-77,1 0 13,-4 0 169,6-3-1,-7 0 119,3 0-137,-4 4 3,0-3 0,-4 3 10,-2-4 1,-2 0 17,0 0 0,-1 0-19,0 0 1,-1 0-7,-2 0 1,-2 1 29,-3 2 0,-1-2-7,0 2 0,-3-2 105,-3-1 0,-3 0-112,-2 0 1,-3 0 22,-3 0 0,0 0-32,-1 0 1,-1 0-4,1 0 1,-1 0 71,5 0 1,0 0 1,0 0 1,0 0 37,0 0 0,1 1 130,5 2 1,-1-2 84,1 1 1,-1-1-151,0-1 1,4 3 162,-1 0-204,4 0-44,-9-3 1,8 3-81,-5 0 1,1 0 82,-1-3 0,-1 0-26,0 0 1,2 0 30,1 0-226,3 0 195,3 0 1,0 0 146,1 0 1,2 0-142,0 0 1,1 0 37,-1 0 1,-2 0 11,-1 0-177,0-4 140,-3 3 0,3-3-18,0 4 1,0 0-11,-3 0 0,2-1 44,-1-2 0,2 2-10,3-2 0,-2 2-102,3 1 0,1 0 69,1 0 1,1 0 6,-1 0 0,3 0-14,-3 0 0,2 0-1,1 0 0,-3 0-5,1 0 1,-1 0-5,3 0 1,-3 0-1,0 0 1,0 0-5,4 0 1,-5 0 3,-2 0 8,2 0-1,0 0 0,2 0-193,-1 0-18,0 0 145,-1 0 1,3 3-125,-1 0 0,-2 0 122,1-3-103,0 0 122,3 0 0,0 0 29,1 0 1,-1 0-4,0 0 1,0 0 157,0 0 0,3 0-109,0 0 1,3 0 5,-2 0 0,3-1 72,-1-2 42,2 2-57,1-3 20,0 4-175,0 0 21,4 0 0,1 0 51,3 0 0,1 0-4,0 0 1,3 0 184,0 0 10,3 0-109,3-3 1,1 2 171,1-2 0,2 2-148,-1 1 0,3 0 150,0 0 1,2 0-103,0 0-27,1 0-134,-1 0 0,1 0 0,-1 0 0,5 0 0,1 0 0,3 0 0,0 0 0,5 0 0,1 0 0,-2 4 0,1-3 0,-5 2 0,0-3 0,1 1 0,-1 2 0,1-2 0,-1 2 0,3-2 0,1-1 0,2 0 0,-3 0 0,1 1 0,-4 2 0,1-2 0,-1 2 0,0-2 0,1-1 0,-1 0 0,1 0 0,-4 0 0,1 0 0,-5 0 0,2 0 0,-7 0 0,-2 0 0,-2-1 0,-2-2 0,1 2 0,0-2 0,0-1 0,3 1 0,1-3 0,1 4 0,3-2 0,-2 1 0,0 1 0,0-4 0,-3 4 0,-3-1 0,0 2 0,0 1 0,-5-1 0,-1-2 0,-2 2 0,-1-2 0,4 2 0,-4 1 0,3 0 0,-2 0 0,-1 0 0,0 0 0,0 0 0,-1 0 0,1 0 0,0 0 0,0 0 0,0 0 0,-3 0 0,0 0 0,0 0 0,2 0 0,1 0 0,-4 0-93,3 0-2255,-3 0-770,0 0 29,-1 0-1207,-4 0 4296,0 0 0,-4 0 0,-1 0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21:04.876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1504 39 8263,'-6'-3'359,"0"0"172,3-5-275,-5 7 0,6-6 377,-5 4-103,5-1-159,-2 4 90,0 0-208,3 0-8,-8 0 1,7-3 63,-4 0 0,2 0 133,-2 3-4,4 0-157,-7 0 1,4 0 98,-4 0-151,-5 0-40,-1 0 1,-1 0 223,0 0-160,0 0-48,-3 4 1,-4-2 43,1 5-158,-5-5 98,7 2 1,-3-1 71,4 0 1,-4 2 131,1-2-518,0-2 147,2 7 1,4-5 182,0 3-178,0-4 0,-3 7 0,1-7 38,2 4 44,-6-4 1,6 7 136,-6-3-119,-3 3-28,5-4 1,-7 3-50,5-1 51,-5 1 0,7 2 96,-2 0-80,2-1-24,0 1 1,2-1 95,2 1-181,-2-1 81,8 1 0,-7 0-146,4-1 159,0 5 5,-1-3-216,3 7 176,-7-8 0,3 7 63,-4-4-235,4 4 67,-3-6 0,3 6 135,-4-4-67,0 4 1,0-7 0,3 5 24,0-2 97,4-2-120,-6 7 1,7-8 143,-5 3-120,4 2-11,-2-4 1,4 6-25,1-5 27,-1 1 1,1 0 168,-1 0-163,1 4 0,2-5 53,1 4 214,-1-5-268,-2 7 1,2-3 51,1 4 178,0-4-120,-4 3 1,0-3 61,1 4-120,-1-4 0,1 3-189,-1-3 172,1 5 0,0-5-34,3 1 1,-3-1-12,3 1 1,0 2 89,0-2-255,4 2 57,-7-3 1,7 3 93,-4-2 220,4 3-133,-7 0 0,5 0 288,-2 0-336,-3 0-10,4 0 1,-2 4-51,1-1 72,4 0 34,-7-7-235,8 3 95,-7-3 0,7 4 152,-2 1-119,1-6 37,2 5 1,0-6 3,0 3 1,-3 2-20,0-2 1,0 3 220,3 0-206,0 0 36,0 0 0,-1 3 272,-2 1-291,2-1 41,-4-3-142,5 0 115,0 1 1,0 1-28,0-2 0,1 2-14,3-5 0,-2-1 30,4 1 1,-3 0-16,4 3 0,-4-3-95,3 0 106,-4 0-44,7-1 1,-7 3 12,4-2 16,1 2-22,-2 1 70,4 1-56,-8-1 1,7 3 27,-1 0 295,1 1-319,-3-4 1,4 0 62,-3 0 25,3 0-75,0 1 0,1-1-57,0 0 0,-1-3 36,1 0 0,-2-1-240,-1 1 223,1 2 4,-3-8-109,5 9 100,0-9 1,-1 8-3,1-2-31,-1-2 21,-3 4 1,5-6 1,-1 4 28,2 0-26,-3-1 1,4 2-77,0-5 1,1 2 81,-2-1 0,3 1-58,4 2 1,1 1 43,-1-4-115,0 4 108,0-7 0,0 8-19,0-2-13,1-2 24,-1 4 1,0-7-21,0 2-63,0 2 80,-4-5 0,2 7 41,-4-4 1,3 0-38,-3-4 0,3 3-7,-4-2 13,5 1-2,-2-5-9,0 3 12,3 1 0,0 0-19,5-1 0,-4-2-11,-3-1 0,1-1-6,5 2 0,-5 0-4,2-4 1,-1 2-12,1-2 173,0-2-136,0 3 0,0-4-135,0 0 1,0 0 85,1 0 0,-4 0 17,0 0 1,0 0 48,3 0 34,-4 0-65,3 0 1,-3 0 27,4 0 1,0-1 18,0-2 0,3 2 54,1-2 0,-1 1-74,-3 2 1,4-3 75,-1 0 0,0-1-74,-2 1 1,-5 2-6,1-3 0,0 0 40,4 1 0,-4-1 5,-1 0 1,-2 2 31,3-4 1,-1 3 102,1-4 0,2 2-158,-2-1 1,2-3 0,1 3 1,0 0-100,-4 0 126,4 0-2,-5-4 1,7 4-54,1-1 1,-2 1 11,3-4 0,-3 1-8,-1-1 0,0 1 31,0-1 1,-3 0 15,0 1 0,-1-1 88,1 1 1,2-1-59,-2 1 1,-1-1 7,1 0 0,-1 4-28,1 0 0,2-1 8,-2-2 0,2-1 10,1 0 1,-3 3-11,0-3 0,0 3-54,3-6 0,0 3-149,1 0 1,-4 0-63,0 1 191,0-5 12,-2 3 0,3-2 243,-4 3 28,0-4-279,-3 3 203,-1-2-171,1-1 1,-1 3-13,1-2 0,-1 3 23,1 0 1,0-1 45,-1-1-230,1 1 86,-1-3 1,1 5-46,0-1 108,3 1-2,-2-5 1,6 3-35,-4-2 0,4 2 31,-1-2 1,-1 1 4,1-4 1,-5 4-29,2 0 271,-2-3-113,-2 4 1,1-4-54,0 2 0,-4 3 139,0-3 0,-2-1-164,2 1 1,-3-3-59,3 4 0,-2-4 3,2 3 0,-3-4 1,4 1 0,-4-2-177,3-1 1,0 3 214,0 0-72,2 4 34,-6-6 0,5 4-27,-4-2 314,5 2-140,-7 5 0,3-4 74,-4 0 0,1-1-103,2 2 1,-2 1 52,2-2-155,-1 2 0,-2-2 0,0 1 0,0-4 0,1 3 0,2-3 0,-2 3 0,2-3 0,-1 2 0,1-2 0,-2-2 0,4 3 0,-5-1 0,0 0 0,0 0 0,0 1 0,0 0 0,0 2 0,0 1 0,0-4 0,0 5 0,0-7 0,-4 7 0,1-2 0,0-1 0,3 2 0,-3-5 0,0 1 0,0 2 0,3-4 0,-4 3 0,1-4 0,0-1 0,-1 1 0,3 0 0,-4 4 0,5-3 0,-4 3 0,3-4 0,-3 4 0,0-3 0,2 7 0,-2-7 0,0 8 0,3-4 0,-3 4 0,-1-4 0,4 4 0,-7-4 0,6 4 0,-5 1 0,5-1 0,-6 1 0,7-1 0,-8 1 0,4-1 0,-1-4 0,-2 3 0,3-2 0,-1 3 0,-2-4 0,7 4 0,-8-4 0,4 0 0,-1 3 0,-2-3 0,3 1 0,-5 1 0,0-4 0,1 4 0,-1-2 0,1 5 0,-5-1 0,3-4 0,-3 4 0,1-4 0,2 4 0,-3 1 0,0-1 0,4 1 0,-4-1 0,1 0 0,0 1 0,0-1 0,4 1 0,-1-1 0,1 0 0,2 1 0,1-1 0,0 1 0,-4-5 0,0 3 0,1-3 0,4 5 0,-4-1 0,4 1 0,-5-1 0,-3 1 0,1-1 0,-1 0 0,3 1 0,-4-5 0,4 3 0,-8-3 0,3 5 0,0-1 0,-3-4 0,6 4 0,-4-3 0,0 2 0,-3 2 0,4-1 0,-3 1 0,7-1 0,-7 5 0,3-4 0,0 4 0,2 0 0,3-4 0,0 4 0,1-1 0,-3-2 0,3 2 0,-3 0 0,5 0 0,-1 4 0,-2-7 0,1 8 0,-1-7 0,1 5 0,-1-3 0,0 4 0,1-1 0,-5-3 0,3 5 0,-7-3 0,8 4 0,-8 0 0,7-4 0,-7 3 0,3-3 0,-4 4 0,0 0 0,-1-4 0,1 1 0,1 0 0,2 3 0,-2 0 0,3 0 0,-4 0 0,4-4 0,-3 3 0,6-4 0,-4 5 0,5 0 0,-7 0 0,6 0 0,-4 0-1002,0 0 307,1 0-976,-7 0 1030,6 0 1,-12 4-104,2-1-487,-5 4 743,1-1 0,-8 3-298,3 1-2359,-6 4 2058,1-4 1,-4 9 1086,-1 1 0,-4 3 0,-8 6 0</inkml:trace>
  <inkml:trace contextRef="#ctx0" brushRef="#br0" timeOffset="2919">1456 365 8272,'0'-5'221,"0"0"32,0 1 313,0 3-253,0-3 1,-1 0 63,-2 1 154,2 0-328,-3 3 1,3-3 67,-2 0 1,0 0-17,-3 3 1,3-4 122,-4 1-67,5 0-125,-6 3 0,3 0 372,-5 0-124,0 0-185,1 0 319,-1 0-253,-4 0 0,1 0 62,-3 0 49,-3 0-119,5 0 1,-9 0 69,1 0-23,-1 4-165,4-3 0,0 5 15,0-3 48,-4-2-64,7 3 1,-6-3 17,10 2 46,-5-2 62,6 4-358,-3-5 64,4 4 0,1-3 287,-1 2-487,1-2 183,-1 4 1,-3-3 121,1 4-379,-1-4 190,3 7 1,-3-5 304,1 2-166,-5 3-22,2-4 0,-1 5 172,0-1-188,0 1 53,-3-1 236,0 1-257,-1 0 1,2-1 75,2 1 185,-2-1-225,3 1 0,-1 0 88,0-1-106,5 1 15,-3-1 0,4 1-46,1-1-114,3 5 141,-2-3 0,4 3-131,-3-5 133,-1 5 42,2-3-113,-3 3 44,3-1 0,-2-2 51,2 2-189,-3 2 134,4-5 1,-4 7 29,3-4-257,-3 0 210,0 1 1,-1-3 108,1 1-100,-1 3-9,0-4 1,1 3 187,-1-5-173,1 5 13,-1-3 115,1 3-138,-1-5 0,1 4 19,3 0 1,-2-1 37,1-2 0,-1 3-2,-2 0-240,5-1 198,-4 2 0,7-3-211,-4 2 213,4 2-28,-3-5 0,2 7 36,0-4-38,0 4-9,-2-6 81,4 7-80,-3-8 1,3 7 16,-2-4 91,2 0-96,-3-3 1,3 2 48,-3 1-32,3 0-7,-3 1 0,3-4-154,-2 3 145,2 2 1,-4-3 34,5 4-194,0-5 169,-4 3-29,3 0-305,-3-3 299,4 3 0,0-5-12,0 1-155,0-1 148,0 5 1,0-3-25,0 2 44,0-3-31,0 0 1,0 0 88,0 3-84,0-2-1,0 3 1,1-5 156,2 1-153,-2 4 13,3-4 142,-4 4-135,0-4 0,0-1 27,0 1-50,5 4 30,-4-4 0,3 4-5,-4-4 0,3-1-1,0 1 1,2 3-168,-2-1 165,-2 1-7,3-3 1,-3 0 206,2 3-199,-2-2-5,4 3 46,-1-5-42,-3 1 1,4-1 12,-1 1-35,-3 4 28,7-3 1,-6 2 13,5-3-3,-1 0-5,-1 3 0,4-1 29,-3 4-35,-1-4-6,3 2 1,-3-4-100,5 3 98,0-2 5,-1 7-267,1-8 256,-1 4 1,1-3-20,-1 2-62,1-3 42,0 4 1,-1-4-44,1-1 105,-1 1-65,1-1 1,-1 1 149,1 0-151,0-1 17,-1 1 0,0-1 43,-3 1-25,3-5-13,-4 4 70,5-4-48,-5 5 1,3-1 6,-1 1 64,1-1-63,2 1 1,-4-2 10,1-1-65,-1 1 56,4-2 1,-4 3-55,0 1 51,1-1-2,2 1 0,2 0-5,2-1 4,-3-3-2,4 2 8,0-3-13,-3 5 1,4-4-8,-3 1-28,-1-5 31,7 6 1,-7-7-12,2 3-55,-3 1 62,4-4 0,-3 6-17,1-3 0,-1 0 7,-1-1 0,2-2-39,1 2 37,0-2-1,-3-1 10,-1 5-4,1-4 0,3 3-22,-1-4 146,1 0-115,-3 0 0,-1 0-10,1 0 9,-1 4 11,1-3 1,3 4 2,-1-5-39,1 0 38,-3 0 0,3 0-20,-1 0 17,5 0 1,-6 0 1,6 0 155,-4 0-153,4 0 23,-2 0 1,1 0 5,0 0 0,-1 0-9,1 0 23,2 0-29,-3-5 1,3 4 18,-2-2 0,-1-1-16,-3 1 1,0-4 71,4 4 0,-4-3-52,0 2 39,3-3-54,-4 6 1,3-8 44,-5 3 74,5 2-108,-3-5 0,3 4 15,-5-5 1,4 2 12,0 1 0,1-1 72,-1 2 0,-2-3 1,5-1 1,-3 1-189,3-1 1,0 1 148,3-1 4,-4 1-54,3-1 1,-4 0 24,2 1 0,2-1-1,-2 1 1,-2-1 11,-1 1 0,-3 2 10,0 1 1,-1-1 180,1-2-31,-5 3-181,4-2 0,-7 4 124,4-3 1,1-1-72,2 1 0,0-1-126,-3-2 0,3 4 126,-3 0-200,7-1 62,-3-2 1,4-1 125,-4 0-184,4 1 40,-4-1 1,7-1 72,-4 1 14,0-2-55,-3 7 0,2-5 151,1 1 1,0-1-71,-4 1 0,-2-1-49,-1 0 0,-3-2-21,4-1 0,-2 0-110,1 4 1,3-1 163,-3 0-370,-1-3 189,3 2 1,-3-3 31,5 4-75,0 1 133,-5-1 0,3 0 13,-1-3-78,1 2 50,-2-3 0,-1 5-58,-2-1 6,-2 5 55,8-8 1,-8 10 19,2-7 1,-2 3 290,-1-3 179,0 5-289,0-8 0,0 9-292,0-9-81,4 5 226,-3-6 1,4 3-218,-5-2 188,4 3 16,-3-4-105,3 0 76,1 4 0,-4-8-45,2 6 327,-2-5-134,3 6 0,-3-3-165,2 5 247,-2-5-86,-1 3 0,0-3 146,0 5-201,0-1-12,0-4 0,0 4 0,0-3 0,-1-1 9,-2 1 1,2-1-1,-2 2 0,2 0-36,1-4 1,0 3-12,0-3 1,-1 5 70,-2-2 1,2 1-1,-3-1 1,3 3 162,1-3-180,0 2-58,-4-3 0,3 4 0,-2-3 0,-2-1 0,2 1 0,0 1 0,3-2 0,-3 2 0,0-4 0,0 4 0,-2-1 0,4 0 0,-2 0 0,-2 0 0,4-1 0,-7 3 0,5-5 0,-3 4 0,2-1 0,-3 1 0,1 0 0,-3 1 0,-1-2 0,5 3 0,-3 0 0,2-1 0,-3-1 0,-1 1 0,1-2 0,-1 3 0,0 0 0,1-3 0,-1 0 0,1 1 0,-1 2 0,1-1 0,-1-1 0,-3 1 0,0-2 0,1 3 0,2 0 0,0 0 0,1 1 0,-1-1 0,1 1 0,-1-1 0,1 1 0,-1-1 0,0 5 0,1-4 0,-1 4 0,2-2-172,1 1 5,-1 0 143,2 0 1,-3-2-54,-1 1 44,5 3-3,-4-4 0,4 3-21,-4-1 18,-1-2-14,0 6-108,1-6 125,-1 7 1,1-7-46,-1 5 100,1-4-48,-1 6 1,0-7-19,1 5 9,-1-4 2,1 6 1,-1-5 59,0 3-68,1 2 4,4-3 72,-4 4-59,4-5 0,-5 4-17,1-2-186,-1 2 204,0-3 1,0 3-35,-3-2-9,2 2 36,-2 1 0,3-1-40,0-3 24,1 3 22,-1-3 0,1 4-17,-1 0-13,0 0 6,1 0 101,-1 0-87,1-4 1,-4 3-24,0-3-31,0 3 63,4 1 1,-2 0-36,-2 0 47,3 0-13,-4 0 0,1 0-211,0 0 16,-4 0 178,7 0 0,-8 0-183,2 0 147,2 0-14,-4 0 0,6 0-353,-4 0 342,0 0 19,1 0-433,-3 0 263,7 0 0,-6 0-106,5 0-191,-5 0 263,2 0 1,-1 0-434,0 0 333,4 0 108,-6 0 1,6 1-154,-4 3 204,5-3 43,-8 3 1,5-1-527,-6 0 315,6 5 0,-5-3-932,5 5 799,-1-5 1,-5 7-258,1-3-1638,4 3 2429,-7 2 0,3 5 0,-6 6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21:17.805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230 58 8030,'0'-5'350,"0"-4"-42,0 8 298,0-3 32,0 0-182,0 3 119,0-4-257,0 5 0,0-1 47,0-2 184,0 2 76,0-3 40,0 4 138,0 0-475,-4-4-24,3 3-60,-8-4-45,8 5-17,-3 0 1,1-1 182,0-2-181,-1 2-2,0-3 1,2 4 183,-4 0-258,3 0 294,-5 0-71,3 0-103,-5 0-72,0 0 1,1 0 31,-1 0 29,5 0-11,-4 0-157,4 0 23,-4 0 0,-1 3 265,0 0-216,5 0 16,-3 2 1,2-3 114,-3 4-132,3 0 20,-2 0 1,4 2 70,-3-1-147,-1-3 51,7 4 1,-7-2-91,5 3 87,0-3 1,0 2-142,-1-1 7,1 1 1,3 2 222,0-1-227,0 1 156,0-1-34,0 1-202,0 0 159,0-1 0,0 1-127,0-1 141,0 1-26,4-1-151,-2 1 66,2 0 1,0-1 93,2 1-209,-1-1 178,3 1 1,-4-4 12,3 1-60,1-1 33,-2 4 1,3-4-8,1 0 1,-1-3-21,1 0 1,3 1 8,0-1 0,-1 0 9,-2-3 0,3 0 40,-1 0 1,1 0 5,-3 0 0,-1 0-19,1 0 1,0 0 102,-1 0 0,1 0-9,-1 0-301,1-4 0,-1 0 184,1-2 211,0-3 88,-5 4-282,3-5 24,-2 5 0,0-4 56,1 3-57,-1-3-10,-1 0 203,4 3-101,-8-2 0,4 3-42,-2-5 182,-2 0-112,4 1 1,-5 2-39,0 1 225,0 0-254,0-4 0,0 1 164,0-1-130,0 0-12,0 5 149,0-3-165,0 2 1,0-3 105,0-1-71,-5 0-28,4 1 0,-6 3 105,4-1 115,-5 1-126,3-4 0,-1 4 19,-1-1 49,1 5-145,-4-6 1,-3 6-374,1-5 149,-1 5 92,-1-2 1,2 3-635,-4-2 286,5 2 220,-7-4-2036,3 5 1413,0 0 0,-3 3-69,2 1-2606,2 3 2254,0-2 1,5 5 1180,3 0 0,-2 3 0,2 2 0</inkml:trace>
  <inkml:trace contextRef="#ctx0" brushRef="#br0" timeOffset="2613">604 154 17262,'9'0'307,"1"0"1,-1 0 99,1 0-539,4 0 146,-3 0 0,7 0-136,-2 0-27,2 0 270,5 0 1,-2 0 27,5 0-47,-5-4 21,7 3 228,-8-4-256,8 5 1,-1-1 59,5-2 169,0 2-219,-3-3 1,1 4 107,2 0 15,-2 0-110,3-4 1,-6 2-189,-1-1-50,2 2 224,-8 1 1,6-3-224,-3 0-95,-1 0 319,1 3-302,2 0 84,4 0 0,-1 0 191,1 0-205,0 0 133,-5 0 1,4 0-94,-2 0 88,-3 0-20,0 0 1,-3 0 14,-1 0-5,0 0 10,0 0 0,0 0 4,0 0-11,1-5 3,3 4-224,-3-3 220,8 4 0,-5 0-4,3 0-3,2-4-2,-8 3 1,7-4-30,-1 5 243,-7-4-102,3 3 0,-8-4-108,2 2 238,-2 2 30,-4-4-597,-5 5 172,-1-4 21,-4 3-1358,0-3 490,0 4-4874,0 0 5890,0 4 0,-4 1 0,-1 5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18:57.490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25 17 8144,'-4'0'18,"-4"0"493,7 0 86,-2 0 1,2 0 21,-2 0-111,2 0 120,-3 0-266,4 0 372,0 0-271,4 0-222,-3 0-46,6 0 1,-5 0 464,4 0-419,-4 0 0,5 0 288,-2 4-333,-1-3 0,3 3 195,-1-4-280,1 3 70,2-2 0,-2 4 180,-2-2-217,3-3-42,-4 4 0,5-3-91,-1 2 1,1-1 67,2 3 0,-2-2-89,2 2 22,2 1-89,-4-1 43,7 2 37,-7-3 0,7 4 90,-2-3-57,5 3 20,-2-4 1,7 5 71,-2-1-52,6-4-15,1 4 1,2-5-121,-1 3-42,0 1 158,4-6 0,-2 6-130,-2-5-35,-1 1 130,-5-3-9,1 0 12,4 0 0,0 0-4,4 0 248,0-3-250,0-2 0,-2-1 27,-1 1-148,0-1 126,-4-2 0,1 0-36,-8 0 45,4-1 6,-5 1 0,5-3-16,-4 0 11,0 0 0,-2 6 0,-2-2 3,-1 1 1,1 0-6,-4 1-91,0-3 92,-3 7 5,0-2-641,1-1 211,-5 3-525,4-3 440,-7 4-13,2-3-254,1 2 321,-3-3-1,3 4-555,-4 0-53,0 0 0,0-4 1,0 0-1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21:21.946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1696 1256 9399,'5'0'1259,"-1"0"-934,-4 0 506,0 0-369,5 0 0,-4 0-14,3 0-69,-4 0-54,0-5-299,4 4 108,-3-3 245,4 4-458,-5-4 119,0 3 0,1-7 63,2 5 1,-2-4 30,2 0 1,-2-2 23,-1-4-9,0 2-64,0-7-69,4 3 86,-2-4 1,2-3 62,-4-1-223,0-3 147,0 1 0,0-5 135,0-2-302,0-2 162,0-4 0,-3 0 22,-1-1 0,-2 4-13,3 0 0,-1 1-161,0-1-51,3 2 171,-3 4-48,0 1 46,3-1 0,-4-3 39,5 0-168,0 0 117,0 3 1,0 2 50,0 1-125,0-2 65,0 8 1,0-3 26,0 4 28,0-1-49,0 5 0,0-2 6,0 5 0,0-1 22,0 3 85,0 1 10,0-1-97,0-4-9,-4 8-105,3-7 96,-3 8 0,4-5 59,0 1-224,0-1 69,0 1 1,0-1 111,0 0 26,0 5-68,0-8 1,0 10 50,0-6-50,0 1 8,0 3-53,0-4 59,4 8-1,-3-7-288,3 7 6,-4-4 267,0 1-848,0 3 256,0-8 163,0 8-918,0-3 328,0 4 133,0 0 1,5-4 0,0-1-1</inkml:trace>
  <inkml:trace contextRef="#ctx0" brushRef="#br0" timeOffset="1279">1725 2060 7816,'0'-5'0,"3"-4"-194,0 3 253,0 2-52,-3-5 327,4 8-22,-2-7 1,2 7 225,-4-8-18,0 8-138,0-3 60,0 4 949,0 0 1,0 4-1080,0 2-54,0 3-102,0 0 0,0-1 156,0 2-297,0-3 154,0 7 0,0 0-45,0 2 61,0 2-43,-4 1 1,2 3 133,-1 1-52,2 3-37,1 3 29,-4 1-84,3 7 0,-4-6 128,1 4-199,3 0 68,-3 8 0,4-3 127,0 5-244,0-5 42,0 3 1,0-5-12,0 0-111,0-3 165,0-2 1,0-2-182,0 1 207,0 0-12,0 1-49,0-3 4,0 7 0,0-7 82,0 2-27,0 2-59,0-4 1,-3 0 59,0-5-133,-1-3 85,4 1 0,0-2-105,0-2 80,0 3 9,0-3 1,0 1 120,0 3-107,0 1-44,0-4 0,0 4 11,0-5 0,2-3 69,1 0-240,-2 0 74,3-1 0,-4-2 123,0-3-644,4-5 204,-3 0-895,4-1 629,-5-3 382,0 3 1,0-5-1859,0-2 1057,0-2 426,0-5-2102,0-4 2736,4 4 0,-3-9 0,3 5 0</inkml:trace>
  <inkml:trace contextRef="#ctx0" brushRef="#br0" timeOffset="2429">1303 1639 8262,'5'0'1668,"0"-5"-987,-1 4-114,1-3-187,1 4 66,-2 0-193,-4 0 479,0 0 1,-4 0-203,-3 0-309,3 0 0,-5 1 159,3 2 10,-2-2-200,-2 4 0,0-5 252,1 0 6,-5 4-258,3-3 0,-2 3 269,3-4-206,-4 0-32,3 0 1,-7 0 43,2 0-12,-2 0 0,-1 0-401,-4 0 211,-6 0 0,-6 0 195,-7 0-698,-1 0 368,-5 0 0,-3 0 66,0 0-467,-9 5 345,10-4 1,-12 7-408,5-1 330,-5 1 1,-2 2-68,0-1 393,13 1-495,0-1 323,13-3 276,4 2-133,1-7 1,2 7-170,2-5 707,-2 0-419,15-3 0,-5 0 103,8 0 91,-4 0 313,11 0-869,-3 0 81,9 0-2582,0 0 1126,5 0 446,0 0 516,4 0-1516,1 0 914,4 0 1166,-3 4 0,2 2 0,-3 3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22:09.934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87 421 7965,'0'-10'-190,"0"4"73,0-1 0,0 4 131,0-3 1,0 3-135,0-4 1,3 4 150,0-3 96,1-1-206,-4-2 260,0-1-102,4 0 66,-3 1 1,3 2 128,-4 1-6,4 4 186,-3-7-85,4 8 333,-5-3-456,0 4 0,0 4-57,0 3 0,0 2-6,0 4 0,-1 2 23,-3 4 0,3 1-10,-2 3 0,2 2-1,1 7 0,0-1-31,0 4 1,0 4 19,0 2 0,0 6 35,0 1 1,0 4-32,0 5 1,0 1 0,0-1 1,0 1 176,0-1 1,-3 5-150,0 2 0,-2-1-123,2 1 1,2 1 74,-2 5 1,-1 1-142,1 3 0,-4 2-98,4 1 1,0-4 66,3 4 0,-3-4-5,-1 1 0,1-4 62,3-6 0,0-2 266,0-5 1,-1 0-170,-2-3 1,2 2-34,-2-1 0,1-2-32,-2 1 0,3-2-154,-2-1 0,-1 0 69,1-6 1,-1 1-22,4-1 0,-3-1-59,0-5 1,0 0-92,3-7 1,0-3-221,0-4 1,0 0 117,0 0 1,-3-2-134,0-7 1,-1 2-23,4-2 1,0 1 5,0-1 1,-3-3-76,0-3 1,0-4-980,3 1 235,0-5 357,0 2 883,0-4 0,4-8 0,1-3 0</inkml:trace>
  <inkml:trace contextRef="#ctx0" brushRef="#br0" timeOffset="699">135 354 8085,'-10'0'440,"1"0"-162,-1 0 1,4 0-100,-1 0 350,5 0 210,-2 0-178,4 0 963,0 0-1230,4 0 1,0-1-35,3-3 1,1 2-30,-1-4 1,1 3-116,2-4 1,-4 1 108,1-4 0,-1 0-266,4-3 1,-1 1-30,1-4 1,0 3-7,3-3 0,-2 1 98,2-5 1,0 0-61,0-2 1,4 2 27,-1-3 1,-1 0 61,1 0 0,-5 5-61,-2 6 1,0 1 72,-6 1 1,3 4-110,-2 0-26,-1 3 1,-8 0-437,-1 6 36,2 3-437,-5 3 59,8 1-259,-3-1 401,4 1 1,0-4 221,0 1 0,0-4-361,0 3 464,0-3 0,0 2-378,0-2 760,0-2 0,4 8 0,2-4 0</inkml:trace>
  <inkml:trace contextRef="#ctx0" brushRef="#br0" timeOffset="988">403 57 8085,'0'-6'-70,"-4"-2"148,-2 2 0,0 1 447,0 2 0,4 1-98,-2-1 1,2 2 253,-1-3-110,2 3 1,-3 1-348,4 0 0,1 0 14,2 0 1,-1 1 92,5 3 0,-4-2 106,3 4 0,0 0-63,4 4 1,-4 0-126,1-1 1,-1 1-14,4-1 0,-2 4-77,-1 0 1,1 0-136,-1-4 0,1 1 106,2-1 1,-1 4-100,1 0 1,-1 0-149,1-4 0,0 0-370,-1-3 0,-2 2-521,-1-5 0,-3 3-91,4-3-245,-5 1 1,3-4 120,-2 0 1223,-2 0 0,4-5 0,-5 0 0</inkml:trace>
  <inkml:trace contextRef="#ctx0" brushRef="#br0" timeOffset="2117">566 325 8034,'-3'-7'809,"0"1"-264,-1 4-354,4-7 0,-1 7 248,-2-4-102,2 4-252,-3-2 316,4-1 4,0 4 211,0-3-122,0 4 148,0 0-430,0 4 0,0 2 54,0 3 0,0 1-197,0-1 1,0 1 107,0-1 0,-3 4-117,-1 0 0,1 4 64,3-1 0,0 2-13,0 1 1,0 4 46,0-1 1,0 5-36,0-2 0,0 2 67,0-2 0,0 6 151,0-2 0,-3 3-143,0 0 0,0-2-17,3 1 0,-4 4-86,1 0 1,-1 1 54,1-1 0,2-2-179,-2-4 0,0-4 30,0 1 0,2-5 74,-2 1 0,1-1-43,-1-2 0,2-1 17,-3-2 0,3 2-48,1-2 1,0 2 82,0 1 0,0 0-47,0 1 0,0-1 36,0 0 0,0 0-99,0 0 0,-3 4 48,0-1 1,0 0-17,3-3 0,0 1 6,0-1 1,0 0-5,0 0 1,0-1-67,0-2 0,0 2 68,0-2 0,0 1-45,0-1 1,-1 2 41,-3-2 0,3 2-2,-2 1 1,2 1 0,1-1 0,-3 0 1,0 0 0,0 0 3,3 0 1,-2 1 5,-1-1 0,2 0-6,-2 0 0,2-3 0,1 0 1,0 0 124,0 3 0,0 0-115,0 0 0,0-3-28,0 0 1,0 1 14,0 6 1,0-3-2,0 2 0,0-1-6,0-2 1,0 1-8,0 2 0,0-1 0,0 1 1,0-2 7,0-1 1,0-2 30,0 2 1,0-5-31,0 5 1,0-5-18,0 2 1,0-3 9,0 3 0,0-3-1,0 3 0,0-4 24,0 4 1,0-3-1,0 3 0,1 0 52,2 3 0,-2 0-62,2 1 0,-1-1 71,-2 0 0,0-1-59,0-2 0,0 2-8,0-2 0,0 1-19,0-1 0,0 1-5,0-4 0,0 3 27,0-3 1,0 0-9,0 0 1,0-2 47,0 2 0,0 0 0,0 0 0,-2 3-25,-1-3 0,2 4-8,-2-1 0,2-1-35,1 1 0,0-3 1,0 3 1,0-4-8,0 4 1,0-4 2,0 1 1,0-3-13,0 0 1,0 1 59,0 1 0,0-1-39,0 2 1,0-2 60,0-2 1,-1 2-53,-2 2 1,2-3 85,-3 3 0,3-1-18,1 0 1,0-1 117,0 2 0,0-3-36,0 0 0,0 0 185,0-1 0,0 1 56,0-1 1,0 1-93,0 0 0,0-1-238,0 1 117,0-1 0,0 1-216,0-1 0,0 1 71,0 0-105,5-1 0,-4 1-46,2-1 1,-2-2-189,-1-1 0,0-3-990,0 4 482,0-5-154,0 6 1,1-7 372,2 3 0,-2-4 198,2-4 1,0-1-1002,0-5 1,-1-3 1395,4-3 0,1-11 0,2-3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22:14.764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77 307 9753,'-5'0'207,"0"0"1,4 0 190,-2 0 9,2 0-179,-3 0 0,3 0 244,-2 0 43,1 0 22,-2 0-89,4 0 41,0 0-375,-4 0 340,3 0-405,-3 0 190,4 0 2272,0 0-2084,4 0-351,1 0 0,5 0 6,-1 0 1,1-3-104,0-1 0,0-2 112,3 3 1,2-5-25,4 2 1,4 1 64,3-2 1,6 0-20,3-6 0,3 2-25,4-1 1,-2 1 22,5 1 1,-5 1 68,2-1 1,-4 1-57,-3-1 0,3 0 22,-3 1 0,5-1-64,2 1 1,-2 2-11,-5 1 0,2 0-11,-6-4 1,0 1-28,-5 3 1,-3-2 38,-4 1 0,1 0 23,-1 0 0,0 0 137,0 4 1,-1-4-142,-2 4 0,1 0-18,-4 3 1,3-3-28,-3 0 0,-1-2-118,-2 2 1,0 2 41,-1-2-210,1 2 1,-1 0-5,1-2 1,-4 1 24,1-1-324,-1 2 340,4 1 1,-1 0-71,1 0 0,-4 0-106,1 0-278,-5 0 69,6 0-353,-7 0-691,4 0 527,-5 0-636,0 0 1,1 3 446,2 1 487,-2-1 1,3-2 805,-4 2 0,4-2 0,2 3 0</inkml:trace>
  <inkml:trace contextRef="#ctx0" brushRef="#br0" timeOffset="517">1322 19 8312,'-5'0'239,"-4"0"153,8 0 0,-4 0 564,2 0-268,2 0 133,-3 0-3,4-4 374,-5 3 3,4-3-339,-3 4-624,4-4 154,0 2-194,0-2 195,0 4 47,4 0-201,2 0 0,3 0 27,1 0 1,-4 1-51,0 2 0,1-1-159,2 1 1,1 2 84,0 1 1,-1 0-29,1 0 0,0-1 11,3 2 1,2 1-145,4-1 1,1 1 52,3 2 1,1-1-114,5 1 1,1 0 87,2-1 1,-3-2 62,-1-1 1,0-1-140,-6 2 1,0-2 47,-6-2 33,2-2-194,-8 3-273,0-4 111,-6 0-482,-4 0-1548,0 0 1081,-4 0 319,3 0-828,-3 0 271,4 0 680,0 5 0,0-3-362,0 4 1217,0-4 0,0 7 0,0-4 0</inkml:trace>
  <inkml:trace contextRef="#ctx0" brushRef="#br0" timeOffset="996">1801 240 8312,'-5'-1'-763,"2"-3"1,1 3 532,-2-2 631,3 2 250,-3 1-281,4-4 383,0 3-190,0-3 444,0 4 3538,0 0-4307,0 4 0,0-2 211,0 4-271,-4 1 0,2 2 36,-5 1 1,4-1-7,-3 1 1,-1 0 16,-2-1 0,0 5-150,3 2 1,-6-1 127,3 1 0,-3 0-275,2 3 1,-2 3-3,-1 1 1,0-1 106,3-3 0,2-3 24,2 0 0,-2-4-1,5 1 0,-4 0-59,4 0 0,-1-3-88,1-4 1,2-3-252,-2 4 229,2-5-339,1 2 0,-2-3-332,-1 2-138,2-2 401,-3 4 1,3-4-825,-2 2 11,2-2 838,-4 8 1,5-7-1060,0 4 1555,0-4 0,0 7 0,0-4 0</inkml:trace>
  <inkml:trace contextRef="#ctx0" brushRef="#br0" timeOffset="2266">1523 642 6478,'6'0'592,"-2"-4"-82,0 3 111,-3-4-227,4 5 376,-1 0-104,-3 0-330,3 0 1,-3 0 5,2 0-268,-1 0 318,2 0-304,-4 0 591,0 0-437,-4 0 103,-2 0-207,-3 0 0,-1 4-13,0-1 0,1 0-76,-1-3 0,1 3 34,-1 0 1,1 1-106,-1-4 1,4 3 104,-1 0 0,1 0 41,-4-3 0,-3 3-23,1 1 0,-1 0 10,3-1 1,1-2-19,-1 2 0,1 2-9,-1-2 0,0 1-42,1-1 1,-2-2 67,-2 2 1,3 2-156,-3-2 0,-1 3-13,1-3 1,0 2-95,0-2 1,1-1 33,-4 4 0,3-2-113,-3 2 1,2-3 69,-2 4 0,-3-5 37,3 1 0,-2 1 139,-1-1 0,0 4-62,0-4 1,0 3 111,0-2 0,3 2-32,0-3 0,1 1 67,-1 0 1,-1-2-152,4 4 0,-3-3-76,3 4 1,-1-5 67,2 1 0,0 1-131,-4-1 0,3 2 50,-3-2 1,3-2 62,-3 2 1,2 1-17,-2 0 0,-1 2 0,4-3 0,-3 4-6,3-4 0,-3 1 66,3-1 0,1-1 11,2 5 1,0-4-38,1 3 0,-1-4 10,1 2 1,2 0-15,1-1 1,-1 1 1,-2 0 0,-1-3-58,1 2 0,-1-1 53,1 1 1,-1-2 5,0 2 0,1-1 38,-1 2 0,1-3 90,-1 2 0,1-1-46,-1 1 0,0-2 179,1 3 0,-1-2-14,1 1 1,-1-2-43,0 2 0,1 1-84,-1 0 0,2 0-67,1-1 0,-1-2 2,2 2 1,-3 2-6,-1-2 0,1 1-8,-1-1 0,0-2 32,-3 2-76,2-2 53,-3 4 0,5-4 36,-1 2 0,4 1-42,-1-1 0,1 1 142,-4-4 1,2 1-16,2 2 57,-3-2-112,8 3-7,-8-4 1,7 0 5,-4 0 1,3 1-52,-4 2 0,4-1-18,-3 1 0,3-1 55,-4 1 1,4-2-10,-3 2 0,0-1-51,0 2 1,1-3 49,1 2 0,2-2 44,-4-1-31,4 0 0,-4 0 56,3 0-58,2 0-8,-3 0-163,4 0 311,0 0-172,0 4 1,-1-3-2,-2 2 1,2-1 3,-4-2 37,1 0-253,3 0 1,-4 0-343,2 0-176,1 0 240,-2 0 79,4 0 0,-1 1-187,-2 2-223,2-2 270,-8 3 1,7-4 152,-4 0 0,3 3 387,-4 1 0,1-1 0,-4-3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22:19.668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1581 441 8185,'6'0'478,"-2"-4"-127,-4 3 0,0-4 140,0 5 1612,0 0-1847,-4 0 1,3 0 379,-8 0-441,8 0 1,-7 0 196,1 0 87,-1-4-267,-2 3 0,1-3 212,-1 4-101,0 0-128,1 0 1,-1-3 19,1-1-65,-1 1 111,-4-1-265,4 3 63,-4-3 1,1 0 265,0 1-239,-4-4 62,7 1 0,-7 0 108,4 0 110,0-1-223,-1-2 0,0 2 161,-2 1-122,-2 0-53,3-4 1,-4 0-187,0 1-47,-4-1 292,2-4-400,-6 4 181,2-4 1,0 4 90,-1 1 0,1-1 13,-4 1 1,3-1 16,1 0-312,3 1 103,-1-1 1,4 1-122,0-1 152,4 1 94,1-1 1,3 4-34,-1-1 46,1 5-10,-3-6 1,5 6-60,-1-1 64,0 2 1,1-3-231,-1 3-9,5-3 210,-4 4-196,4 0 88,-5 0 0,4-4 63,0 1-173,4 0 183,-7 3 1,7 0-86,-4 0 1,2-3 20,-2 0 129,4-1-75,-2 4 1,2-3-82,-1 0 331,2 0-235,-3 3 1,4-1-41,0-2 230,0 2-218,0-4 16,-4 5 198,3 0-162,-4 0 0,4 0-96,-2 0 99,2 0-7,-3 0-489,4 0 86,0 0 216,-4 0-80,2 0 114,-2 0 0,3 0 27,-2 0-550,2 0 67,-3 0-305,4 0-937,0 0 1,0 0-1</inkml:trace>
  <inkml:trace contextRef="#ctx0" brushRef="#br0" timeOffset="700">576 67 8335,'4'-5'-590,"-3"1"170,3 4 623,0-5 251,-3 4-178,8-3 1,-7 3 262,5-2-353,-5 2 0,6-3-45,-7 4 168,3 0-1,1 0 145,-4 0 105,3 0-243,0 0 383,-3 0-2,4 0-183,-5 0-41,0 0-261,-5 0 1,3 0 269,-4 0-221,4 0 0,-7 0-142,8 0 305,-7 0-144,2 0 0,-3 1-17,-1 2 1,4-2 13,-1 2 1,1-2-1,-4-1 1,4 0 222,0 0-492,-1 0 69,-2 0 1,-1 0 180,1 0-35,-1 0-52,-4 0 0,2 0 119,-4 0-20,0 0-47,-3 0-178,0 0 103,0 4 0,-3-3 140,-1 3-301,-3-3 26,5-1 0,-2 3 254,4 0-523,0 0 217,0-3 1,4 4-215,2-1 165,2 0 45,2-3 1,0 1-373,3 2 217,-3-2-88,8 3-31,-3-4 211,4 0-2353,0 0 2048,0 5 1,1-4-706,2 2 524,-2-2-47,4-1-596,-5 0-48,0 0 1,4 4-1,1 2 1</inkml:trace>
  <inkml:trace contextRef="#ctx0" brushRef="#br0" timeOffset="1611">499 29 8395,'0'-5'1356,"4"-4"-871,-3 8 339,4-3 168,-5 0-514,0 3 12,0-4 163,0 5 6401,0 0-6909,-5 0 180,4 0 66,-3 0-342,4 0 1159,0 0-875,-4 0 126,3 0-347,-4 0 41,1 0 88,-1 0-346,-5 0 236,1 5 1,-2-3 50,-2 4 1,-2-3-29,-4 4 1,-4-4 138,-3 3-121,-1 1-90,-2-2 0,0 3 124,0-1-74,5-3 18,0 5-177,1-8 39,3 7 0,0-7 219,4 2-705,4 3 365,-2-5 0,6 4-21,1-2-438,-1-2 93,7 4 288,-8-1 0,5-2 108,-3 4 1,2-3-60,2 0 59,2-2-108,-3 3 41,-1-3-9,4 3-2,-3-4-416,4 0 38,0 0 263,0 5-566,-4-4 137,3 3-454,-4-4 558,5 0-4627,0 0 4004,0 4 165,0-3-318,0 4 559,0-5 0,0 1-535,0 2 815,0-2 534,5 3 0,-4 0 0,3 2 0</inkml:trace>
  <inkml:trace contextRef="#ctx0" brushRef="#br0" timeOffset="2045">20 182 8335,'-4'-9'554,"3"3"-163,-4-2 357,5 3-338,0-1 1,-3 1 101,0 2 402,0 2-116,3-4 421,0 5 3780,0 0-4707,0 5 1,1-3 97,2 4 124,-2 1-176,3-2 0,-4 3-365,0-1 53,0 1 0,0 2 95,0-1 0,4 1-168,-1 0 145,0 3-22,1-2 31,-3 3 0,7 0 43,-5 2-21,0-2-39,1 4 1,-1-3 25,3 4 0,-4 0 13,1 0 0,1 1-47,0 3 16,-1-3 1,0 0-31,0-4 1,0-1-234,-3 1 162,0 2 1,4-7-126,-1 1 1,0-1 173,-3-1-241,0-1 80,0 1 0,0-1 38,0 1 0,3-4-408,0 1 82,1-1 0,-4 4-164,0-1-379,4 1 590,-3-1 1,4 0-905,-2-3 791,-1 3 0,2-7-312,-4 4-1101,4-4 520,-3 7 585,3-8-1426,-4 3 2203,0-4 0,5 5 0,0 0 0</inkml:trace>
  <inkml:trace contextRef="#ctx0" brushRef="#br0" timeOffset="2970">145 700 8072,'-2'-6'-660,"-1"3"1,2 1 1414,-2-1-210,2 2-253,1-4 1,-1 2 608,-2 0-460,2 0 0,-4 3 83,5 0-173,0-4 58,0 3 24,0-4 118,0 5-200,0 0 232,0-4-248,0 3 1,5-3 460,1 4-384,-2 0-147,5 0 0,-4 0 182,5 0-214,-1 0 1,5 0-232,-3 0 173,7 0 1,-6 0 233,3 0-570,1 4 188,4-3 0,-1 8 225,0-3-189,0-2-20,0 5 1,4-4-86,-1 5-97,0-1 182,-3-4 1,1 4 60,-1-3 0,0 3 14,0 0 202,0 1-138,0 0 0,1-1 9,-1 1 167,4-1-131,-3 1 1,8 0 27,-2-1-157,1 1 57,2-5 0,0 4-90,0-3-79,-5 2 144,4 2 0,-8 0-144,2-1-116,-2 5 231,0-3-232,-1-2 71,-4 0 1,3-4 71,-2 5 0,4-1-20,-1 1 0,2-4 38,-5 1-146,2-1 141,2-1 1,-1 4-12,0-3 0,-1 0-9,-2 0 1,2-1 156,-2 2-137,-2-3 0,0 0 167,-5-3-81,1 8 1,-1-8-38,1 2-34,0 2 0,-5-4 0,3 5 41,-1-3-262,1-2 97,2 7 1,0-6-110,-1 1-38,1 2 233,-1-4 1,2 7-46,2-5-15,-3 4 47,4-6 52,-4 8-71,-1-8 1,1 4 44,0-2 1,-4-2 18,0 3 1,0-2-63,0 1-205,3-2 227,-4 3-254,4-4-8,1 0 239,-5 0 1,3 1-179,-5 3 120,4-3 42,-1 3-16,-1-4 0,0 0-137,-1 0-11,-3 0 61,3 0 333,0 0 6,-3 0-516,3 0 23,-4 0 218,5 0-543,-4 0 269,3 0-166,-4 4 218,4-3 0,-2 3 51,5-4-383,-5 0 37,2 0 45,0 5-68,-2-4 25,6 3-633,-7-4 599,8 0-47,-8 0 680,3 0 0,-4 4 0,0 2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22:24.806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0 432 8176,'0'9'2238,"5"1"-1796,-4-1 1,4-3-57,-2-3 0,-1-2 245,5-1-255,-1 0 0,4-4-57,-1-3 0,-2-1-78,-1-2 1,1-3 2,2 1 0,1-2-274,-1 1 1,1-2 91,-1-4 0,1 0 182,0 0 0,-1-5-32,1-1 1,1-6-119,-1-1 1,4-1-393,-8 1 1,5 3-503,-5 1 1,2 1-229,-2 8 0,-2 2-191,-4 7 1791,0 5-342,0 1 1,-3 8 55,0 2 1,0 3-108,3 0 0,0 2-55,0 2 0,0-3 81,0 3 1,0-2-56,0-2 0,1 4 65,2 0 0,-1 0-124,5-4 0,-5 4 234,1 0 0,1 1-179,-1-2 1,2 0-53,-2 4 1,-2-4-209,2 1 1,1 0-401,0 0 0,-1 0-820,-3-3 1,1-1-69,2 1-214,-2-1 1616,3 1 0,-4-5 0,0-1 0</inkml:trace>
  <inkml:trace contextRef="#ctx0" brushRef="#br0" timeOffset="171">125 307 8176,'0'-5'0,"0"-4"625,0 4 1,1-5 888,2 1 0,-1 2-704,5 1 0,-1 1 53,4-2 1,3-1-765,-1 1 1,5 2 32,-1-1 0,-1 4-1348,1-2 0,0 3 381,3 1 835,0 0 0,1-4 0,-1-1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22:26.762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106 58 8594,'6'-6'1348,"-3"-1"-1086,2 5 154,-4-2 181,3 4-343,1 0-1,-4 0 203,3 0 158,-4 0 230,0 0 1,0 4-497,0 3 0,0 2 155,0 4 1,0-1-150,0 4 0,-1-2-79,-2 2 0,1 4-73,-5-1-161,5 0 90,-2 4 1,1-7-48,-1 0 1,0-1 182,1 1 1,2-2-25,-2-4 0,2-1 85,1 1-160,0-5-2287,0-1 907,0-4 763,0-4 1,0-1-3183,0-5 1829,0 1 774,4-1 1028,-3 0 0,3 1 0,-4-1 0</inkml:trace>
  <inkml:trace contextRef="#ctx0" brushRef="#br0" timeOffset="602">77 77 8366,'0'-5'-290,"0"-4"290,0 8 1134,0-7-632,0 2 0,0 0 467,0 0-533,0 4 1,2-6 24,1 5-248,-2-5 182,7 7-231,-2-3 100,3 0-34,1 3 0,3-3-25,-1 4-132,1 0 190,-3 0-508,4 0 250,-4 0 1,8 0 44,-2 0-338,-2 4 203,4 1 1,-7 2 85,2-1-311,2 0 195,-9 4 0,6-1-182,-9 1 332,0 0-90,-3-1 1,0 1 328,0-1-315,-4-3 33,-2 2 328,-3-2-310,-5-1 1,2 2 11,-4-4 342,5 1-160,-7-4 0,7 0-97,-2 0 336,2 0-6,6 0 11,-3 0-269,2 0 88,1 0-438,1 0 106,4 0 72,0 0 0,4-4 154,2 1 0,0 0 50,0 3-536,0 0 234,0 0 0,2 0-78,-1 0-251,1 0 249,2 0 0,-1 3-292,1 0 275,0 5 0,0-6 114,3 4-243,-2 1 239,2 2 22,-3 1-151,0 0 121,-1 3 1,-2 1-78,-1 2 524,-4 2-258,2-7 0,-5 7-138,-2-2 878,-2-2-569,-5 4 0,-4-7 800,-2 1-502,-2-5-204,-1 1 309,-4-7 73,-2 8-210,1-8 0,-4 3 38,4-8-238,-5 3 1,4-8 107,3 3 49,2-3-170,5 0 0,1-1 77,4 1-650,5-1 249,1 1 0,4 2-2275,0 1 1209,0 4 708,0-3 0,4 5-4113,3 0 4468,5 5 0,3 0 0,4 5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22:31.774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1 240 10294,'4'-5'871,"-3"1"0,5 4-427,-3 0 62,-2 0-439,7 0 1,-2 0 102,3 0 1,1-3-194,-1-1 1,5 1-78,2 3 0,-1 0-10,1 0 1,3-3 77,4 0 1,0 0-74,-1 3 0,-1-3 39,1-1 0,-3 1-58,-3 3 0,1 0 107,-4 0 0,0 0-49,-4 0 3,-3 0 85,-2 4 0,-5-3 31,-2 3 12,-3-3 1,-3-1 152,-1 0 1,1 0-114,-1 0 1,4 0 175,-1 0 1,1 0-71,-4 0 1,4 0-58,-1 0 0,4 0 36,-3 0 1,3-3-46,-4-1 0,5 0-136,-1 1 1,1 1-4,-1-5 1,2 4-114,-3-3 0,3-1 48,1-2 1,0-4-147,0 0 1,0-3 89,0 4 1,0-1 96,0 3 0,0 1 44,0-1 0,1 1-116,3 3 50,-3 2 1,4 4 114,-2 0 0,-1 1 173,5 2 0,-4 2-120,3 5 1,0 3 92,0 0 0,2-1-110,-1-2 1,5-1 99,0 1 1,1 0 40,-3-1 1,-1-2-14,1-1 1,-1-4-21,1 1 1,-4 2 166,1-2 11,-5 0-210,2-7 1,-4-5 48,0-4 1,-1 1-914,-2 2 1,-2-3 395,-5 1 0,4-6-94,-1 3 0,2 0 117,-1-1 0,-2 4 101,5-1 1,0 6-152,3 0 38,0 5 321,0-2 229,0 4 0,1 4 148,2 3 0,1 1-203,3 2 0,1-1 156,-2 1 1,3 3-126,1-1 0,-1 1-157,1-3 1,0-1 11,3 1 0,-2-1-14,2 1 0,0 0-16,0-1 0,0 0-176,-3-3 1,-1-2 127,1-4 0,-1 0 23,1 0 0,-4 0-103,1 0 1,-5-4 5,1-2 1,1-3-120,-1 0 1,1-4 55,-4 0 0,0-3-130,0 3 1,0 0 65,0 0 45,0 2-238,0-3 141,0 9 375,0 1-173,0 12 1,0-1 198,0 5 1,0 2 12,0-1 1,0 1 2,0-1 1,1-3-190,2 3 1,-1-1-3,4 0 0,-2-4-27,2 2 0,-3-3 82,4 3 0,-2-4-156,1 0 0,0-4 54,-3 2 1,-1 0-430,4-1 193,-4 0 1,4-4-407,-3-2 63,-2 2-321,3-8 63,-4 4 91,0-4 391,0-1 0,0 4-97,0-1-45,0 5 159,0-6 219,0 6-88,0-2 496,0 4 232,4 0 66,-2 0 0,5-1-125,-4-2 0,1 2 77,0-2 211,1 2 0,5 1-171,-1 0 0,-2-4 7,-1 1 1,0-3 19,4 3-522,-1-5 0,0 6-118,-3-4 1,3 4 159,-3-2-719,-2-1 351,5 4 111,-8-3 0,3 5 115,-4 2 0,4-1-98,-1 5 0,0-4 85,-3 3 1,3 0 56,0 4 41,5 0 1,-4-1 335,2 1 0,3-1 1,-4 0-43,5-3 1,-4 0 75,1-3 1,-4-2 3,3 2-225,1-2 1,-1-1 55,0 0-342,-4 0 1,3-1-732,-5-2 487,0 2-867,0-3 434,0 4 204,0 0 0,4 0 905,2 0-228,3 0 0,2 0-9,1 0 0,0 0-111,4 0 1,-3 3-111,3 0 0,0 0-78,3-3 1,1 0-268,2 0 1,0 0 113,3 0 1,0 0-69,0 0 0,2 0-405,-5 0 0,2 0 290,-2 0 1,-5 0-208,2 0 0,-3 0 27,0 0 729,-2 0 0,0 0 0,1 0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22:54.121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27 410 8049,'0'-4'344,"0"1"69,0 3 1,0 0 300,0-3-241,0 3-93,0-3 235,0 3 777,0 0-1009,0-3 235,0 2-236,0-2 1,0 3-72,0-3-104,3 2 1,-1-2 244,2 0-197,-2 3-64,1-6 1,-1 2 149,0-3-22,3 0-64,-4 1-216,5-1 152,-5 0 0,4 0 192,-3-2-378,4 1 163,-6-4 1,3 2 160,-3-1-249,0-2 103,0 0 0,0-1-150,0-2 156,0-1-46,-3 3 1,2-6-164,-4 2 21,1-1-1,-3 2-49,3-3 51,-1 6 0,3-2 165,-2 2 41,2 4-146,-4 0 0,5 4 101,-4-1 29,4 3-51,-2-2 88,0 5-128,-1-2-15,0 3 0,0 0 17,2-3 8,1 3-28,-1-3 27,2 3-1055,0 0 1156,0 3-211,0-3-57,0 3 244,0-3 96,0 0-241,0 3 46,2-2-17,-1 2 52,2-3 16,-3 0-156,3 0 60,-2 0 1,3 0 274,-2 0-265,-1 0-22,5 0 0,-5 0 279,4 0-40,-4 0-202,5 3 0,-2-2 177,2 1-154,1-1 58,0 2 41,3-2-104,-3 2 1,5-3 39,-3 3 0,2-2 13,-2 3 0,3-1 6,-1 1-31,-1 1-33,3 1 0,-4-1 286,2-1-250,2 1-28,-2 2 0,0-1 37,0 1 1,-2 0 103,2-1-320,3 4 73,0-2 0,3 1 178,-4-2-271,4 0 75,-3-1 1,5 3 95,-4 0-22,1 0 13,-3 1 1,1-2-55,-1 3 44,1 0-20,-4 3 1,2-1 0,-3 1 1,0-1 31,-2 1-273,-1-1 242,1 3 0,-1-1 18,-2 0 199,2 2-116,1 1 0,1-1-69,0-2 191,0 3-208,-1-4 0,0 2 340,2-2-274,-1-1-31,1 0-91,1 1 93,-3-1 1,4 1 82,-2 2-366,-2-2 246,3 3 1,-3-2 36,2 1-321,-1 3 105,4-2 1,-3 2-160,2-1-12,-3 1 270,2-4 1,-3 2-15,2-2 0,-2-3-30,0 2 0,-1-3-20,-4 0 1,2 1-50,-2-3 464,1 3-201,-3-5 0,2 3-57,0-3-66,0 0 12,-2-4 1,0 3-640,0-1 216,0-2-256,0 3 71,0-6 242,0 3-172,0-3-368,0 0 176,0 3-198,0-2-898,0 2 907,0-3-362,0 0 0,-3 0 1,0 0-1</inkml:trace>
  <inkml:trace contextRef="#ctx0" brushRef="#br0" timeOffset="1495">772 920 16059,'-3'0'318,"0"0"16,0 0-573,-1 0 191,0 0 1,-2 0-68,2 0 46,-2 3 162,-4-2 0,2 2 11,-3-3 1,0 1 28,-3 1-94,1-1 12,-4 2 1,2-3 50,-2 3 1,-1-3 9,-3 3 0,1 0-43,0-1 23,3 3-18,-2-4 1,4 4-99,0-3 1,1 4 7,0-2 0,2 0-96,0 0 1,0-2 100,3 3 1,0-1-114,0 0 1,1 2 155,-1-1 1,3-2-10,1 2 15,-1-4 259,6 5-240,-3-5-37,3 2 18,-3-3 295,2 0-147,-2 0 37,0 0-91,2 0 0,-3 0-18,2 0 183,1 0 65,-5 0 5,3 0-113,-4 0-141,0 0 0,1 1 202,2 1-423,1-1-67,3 2 273,-3-3-125,2 3 153,-2-3-31,3 3-206,0-3 58,0 3 1,1-2 95,1 1-119,-1-1 84,2 2 0,0-2-10,1 1 34,-1-1-6,3 2 254,-2-2-254,3 2 1,-1-1 5,1 0 1,1 1-6,1-1 1,-2-1 65,2 1 0,1-1 163,2-1 1,-1 2-138,2 0-86,-1 1 28,5-3 0,-4 0-86,0 0 1,4 0 93,1 0 0,-1 0-194,1 0 1,-1 0 80,1 0-245,4-3 173,-7 2 1,7-2 28,-7 3-230,1 0 279,-3-3 0,-1 2-45,-1-1-4,-6 1 2,4 1 182,-8 0-149,5 0-22,-6 0 118,3 0-83,-3 0-528,0 0 601,3 3 77,-2-2-65,2 2 49,-3 0-52,0 1 1,0 2 100,0 1-104,0 0 33,0-3 1,0 2 5,0-2 0,-3 4-18,-1 1 1,0 0 12,-1-2 1,1 2 18,-3 0 101,-2 3-140,1-5 1,-4 6 39,3-2 0,-5 1-15,1-1 0,-3 1-122,0-3 1,0 2 162,-2-2 37,-4 3-115,7-5 1,-7 3 90,6-3 0,-2 0 158,0-1 1,2 1-19,0 0 0,-1-3-111,-1 1 1,0-2-119,-2 2 1,3 0 72,-3-3 1,2 1-254,0 0 0,0-2 92,2 4-390,0-4 288,3 2 1,0-3 11,-1 0-566,1 0 443,-1 0 1,3 0-501,0 0 385,0 0 110,0 0 1,1 0-1881,1 0 1046,1 0 430,2 0-2335,3 0 1383,3-3 1618,0 2 0,0-5 0,0 3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23:04.013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2619 229 8256,'0'-4'1572,"0"1"-1248,0 3 0,0 0 243,0-3 45,0 3-6,0-3-31,0 3-213,0 0 126,-3 0-126,2 0-61,-5 0 0,2 0-45,-2 0 1,1 0-8,1 0 1,-1 0-9,-1 0 0,-1 0 15,0 0 0,0 0 0,1 0 0,-1 0-15,0 0 0,1 0-106,-1 0 1,-1-1 60,-1-1 0,1 0 257,-3-2 1,2 2-58,-2-3 0,-3 1-246,-1-3 0,-3 0 54,2 0 1,-2 1 14,0-1 1,1 0-12,-1 1 1,3-1-120,-1 0 0,2 0 87,0 1 1,3 1-33,0 1 1,1-1 88,-2-1-77,0 2-18,1-2 0,-3 2 20,-2-3 1,2 3 106,-4 0-375,0 2 248,-2-4 0,-3 5 141,1-4-248,0 4 85,1-5 0,3 4 89,1-2-390,2 2 132,-5-4 1,6 3 295,-2-1 34,-1-2-207,3 5 99,-5-5-94,2 5 1,-1-4 83,0 3-234,0 0 75,-2-1 1,0 2 158,2-1-251,-1 1 70,5 1 0,-3 0 199,1 0-446,-1 0 171,0 0 0,0 0-232,1 0 346,-1 0-50,0 0 0,-5 0-30,2 0 50,-2 0-27,2 3 205,3-2-87,-2 2 1,4-1-79,0 0 188,1 0-78,0 1 0,1-1-79,-1 2 1,0-1 4,-2 1 0,2-2-78,-1 3 1,-3-3 92,1 2 1,-3 0-206,0 1-52,0 1 220,3-6 0,-2 6 183,3-1-184,-2 1-53,7-3 182,-5 3-142,5-2 0,0 3 6,0 0 175,0-1-78,-3 1 0,1 0-39,0-1 23,-4 1-18,3 0 0,-5 2-77,4 0 59,-4 0 28,5 0-181,-5-1 139,4 2 1,-1-1 23,3-1-161,2 1 125,-2-2 1,6 0 14,-2 0 244,-1-1-262,2 1 1,-2 0 18,1-1 196,-2 1-189,-2 3 33,-1-3-36,1 6 0,-3-5 49,1 3-299,-4-2 255,2 3 1,-1-2 39,0 1-118,3 2 60,-1-6 0,2 5 39,1-3 137,2 3-98,-1-1 0,4 0 205,-1 0-260,2 0 23,0 0 0,-2 1 75,0-1-42,-3 2-36,2-2 173,-1 1-247,-1-1 0,-1 2 0,-3 0 0,1 1 0,-2-1 0,3-1 0,-1-1 0,0 0 0,2 2 0,0 1 0,-1-1 0,3 1 0,0 2 0,0-2 0,0 2 0,1 1 0,1 0 0,1 0 0,-4 3 0,2-5 0,-1 2 0,-2-2 0,2 1 0,0 0 0,0 0 0,3 0 0,-5-3 0,6 1 0,-2-1 0,-1 1 0,1-1 0,0 1 0,3 2 0,-3-1 0,0 3 0,0-1 0,2 4 0,0-3 0,1-1 0,-1-1 0,0 2 0,0-2 0,1 2 0,0-4 0,1 2 0,0-2 0,3 0 0,-3 1 0,3 1 0,0 0 0,2 0 0,0-2 0,0 6 0,0-5 0,0 2 0,0-2 0,0 5 0,0-6 0,0 2 0,0 0 0,0 0 0,1-1 0,1-1 0,-1-1 0,4 1 0,-4-1 0,5 3 0,-4-1 0,2 0 0,-1-1 0,1 0 0,-2 0 0,3 2 0,-2-2 0,2 2 0,1-2 0,-2-1 0,2 1 0,-2-1 0,2 0 0,-1-2 0,0 2 0,2-2 0,1 1 0,1 2 0,-1-1 0,3 1 0,-2-1 0,2 1 0,0 0 0,0 1 0,1 0 0,-4-2 0,4 0 0,-3-2 0,3 2 0,-1 0 0,-1-2 0,-1 0 0,-1-2 0,1 2 0,-2-2 0,2 0 0,1-1 0,-1 1 0,0-2 0,-3 2 0,4-1 0,1 1 0,0-1 0,0 1 0,-2-2 0,2 0 0,0 2 0,3 0 0,-2 0 0,0-3 0,0 1 0,-1 0 0,4 1 0,-2-1 0,2 1 0,-4-3 0,1 0 0,-1 2 0,1 0 0,-3 0 0,0-3 0,-2 1 0,-1-1 0,1 3 0,1-3 0,1 1 0,-2-1 0,2 3 0,1-3 0,2 1 0,-2-3 0,1 3 0,0-4 0,3 1 0,2-1 0,-1-1 0,3 0 0,-2 0 0,-1 0 0,-1 0 0,-1 0 0,1 0 0,-3 0 0,0 0 0,-2-2 0,2 0 0,-3-1 0,1 3 0,0 0 0,0 0 0,-2 0 0,2 0 0,1 0 0,-1 0 0,3 0 0,-1 0 0,-1-2 0,1 0 0,1 0 0,1 2 0,3-3 0,-1 1 0,1-3 0,-3 0 0,1 2 0,-1-2 0,0 1 0,-2-3 0,1 0 0,-3 1 0,2 1 0,-2 1 0,2-1 0,-2-2 0,0 1 0,-2-1 0,0 0 0,-1 1 0,3-1 0,0 0 0,3 0 0,-1 1 0,0-1 0,0 0 0,2-2 0,0 0 0,2 0 0,-4 3 0,1-1 0,-1 0 0,2-2 0,-2 0 0,0 1 0,0 1 0,-3 0 0,1 0 0,-2 1 0,0-1 0,0 0 0,0 1 0,-1-2 0,1-1 0,0 2 0,-1-2 0,1-1 0,0 1 0,0-1 0,-1 1 0,1 1 0,0-3 0,-3 2 0,1-2 0,-1 2 0,3-2 0,-1 3 0,-2-1 0,1-1 0,-2 1 0,2-2 0,-1 2 0,2-2 0,1 2 0,0-3 0,0 4 0,-1-4 0,1 3 0,0-2 0,-1 2 0,-1 0 0,-1 0 0,-1 1 0,1-1 0,-2 0 0,0 0 0,-2 0 0,0 2 0,3-2 0,-1 0 0,0-3 0,-2 5 0,0-5 0,0 3 0,0-3 0,0 1 0,2 0 0,1 0 0,-1 3 0,-2-1 0,0-2 0,0 4 0,0-3 0,0 4 0,0 2 0,0-2 0,-2 2 0,-1-3 0,0 1 0,1 2 0,1-2 0,-4 1 0,3 0 0,-2-2 0,1 1 0,-1 1 0,2-1 0,-3 2 0,3-2 0,-3-1 0,2 1 0,-2-1 0,0 0 0,3 0 0,-3 1 0,0-1 0,-1 1 0,-1 2 0,1-2 0,-1 1 0,0-1 0,1-1 0,-1 3 0,0-1 0,0 2 0,1-2 0,-1-1 0,0 2 0,1-1 0,-1 0 0,0-1 0,0 2 0,1-2 0,-1-1 0,2 3 0,1-1 0,0 1 0,-3-3 0,0 0 0,0 3 0,4-2 0,-3 5 0,1-4 0,-1 3 0,0-2 0,-1 2 0,0 0 0,0-1 0,-2 1 0,1 0 0,-1 2 0,1-3 0,-1 1 0,2 0 0,-2 2 0,-1-2 0,1-1 0,0 0 0,2 1 0,-2 1 0,1-1 0,-2 1 0,1 1 0,1-2 0,-1 0 0,2 0 0,0 2 0,0 0 0,-2 0 0,1 0 0,-1 0 0,2 0 0,0 0 0,1 0 0,-1 0 0,0 0 0,0 0 0,1 0 0,-1 0 0,0 0 0,1 0 0,-1 0 0,0 2 0,0 0 0,1 1 0,-1-1 0,0-1 0,1 1 0,-1 2 0,-3-3 0,3 4 0,-2-3 0,1 3-48,-1-3 0,1 1-65,-1-1 0,0 0-20,0 2 1,0-2 313,2 3 1,-2-3-104,0 3 1,0-3-46,2 2 1,1-1-34,-1 1 0,0 0 0,1 0 0,-1 2 0,0-5 0,0 5 0,1-2 0,1 0 0,1 1 0,0-1 0,0 3 0,-2 0 0,4-1 0,-3 1 0,4 0 0,-5-1 0,2 1 0,0 0 0,-1 0 0,1-1 0,0 1 0,-2 0 0,2-1 0,-2 1 0,2 0 0,-2 2 0,2 0 0,-2 0 0,-1-3 0,3 1 0,-1 0 0,3 0 0,-3-1 0,2 1 0,-2 0 0,0-1 0,3 1 0,-1 0 0,0 0 0,2-1 0,-4 1 0,4 0 0,-1-1 0,0 1 0,0 0 0,1-1 0,-2 1 0,3 0 0,-2 0 0,0 2 0,0-1 0,2 1 0,0-2 0,0 0 0,0 0 0,0-1 0,0 1 0,3 0 0,-3-1 0,4 1 0,-2 0 0,-1 0 0,4-1 0,-3 1 0,1-2 0,0-1 0,-2 0 0,4 0 0,-3 2 0,2-1 0,-2-2 0,4 3 0,-5-3 0,4 1 0,-3 0 0,3-2 0,-2-1 0,2 4 0,1-3 0,-2 3 0,0-3 0,0 2 0,1-1 0,2 1 0,-3-2 0,1 0 0,-1 1 0,3-1 0,-3 1 0,1-1 0,-1 0 0,3 2 0,-3-2 0,1 0 0,-1-1 0,0 2 0,2-3 0,-2 3 0,0-3 0,1 0 0,-1 3 0,3-1 0,0 0 0,-1-2 0,1 0 0,0 0 0,-1 0 0,1 0-40,0 0 80,0 0-40,-4 0 0,3 0 0,-1 0 0,1 0 0,0 0 0,1-2 0,0 0 0,0-1 0,-1 3-8,1-3 1,0 2-86,-1-4 0,1 4-227,0-1 236,0-2 0,-1 3-21,1-4 1,0 3 107,-1-3 1,1 3 145,0-2 0,-3 2-113,1 0 149,-1-2 16,3 0-207,-3 1 113,2-3-269,-6 5 41,6-5-56,-5 2 1,4 0 162,-2-1-133,-1 4 113,1-5 0,-3 4 37,3-2 257,0-1-99,-2-1 0,4 1 96,-2 1-164,-1 2-93,-2-4 0,0 5 0,0-4 0,0 4-141,0-5 0,0 4-52,0-2 1,0 2-2,0-3 176,0 4 0,0-3 3,0 2 278,0 1-301,0-2 1,0 2 7,0-1-10,0 1 33,0-2 30,0 3 201,0 0-246,-3 0 116,2 0-104,-2 0 115,0 0-86,2 0 0,-2 0 123,0 0 65,3 0-207,-6 0 0,4 0 0,-2 0 0,2 0 0,-3 1-14,3 1 1,-1-1-18,1 1 89,1-1-58,-5-1 0,5 1 0,-1 1 0,-2-1 0,3 2 0,-4-3 0,4 0 0,-5 0 0,5 3 0,-5-3 0,5 3 0,-5-3 0,3 3 0,-4-2 0,0 2 0,1-3 0,2 0 0,-2 0 0,2 0 0,-3 0 0,3 0 0,-1 0 0,1 0 0,-3 0 0,1 0 0,-1 0 0,0 0 0,0 0 0,1-1 0,2-1 0,-2 1 0,2-4 0,0 4 0,-1-1 0,3-1 0,-2 0 0,1-1 0,-1 2 0,2-3 0,-3 3 0,3-3 0,-3 0 0,4 1 0,-1 0 0,0 0 0,0 0 0,1-2 0,-1 1 0,1 2 0,1-2 0,0 1 0,-3 0 0,3-2 0,-3 1 0,3 2 0,0-2 0,0 3 0,0-2 0,0-1 0,0-2 0,0 1 0,3 2 0,-3-2 0,3 1 0,-1 2 0,1-2 0,0 3 0,-1-2 0,-1 1 0,4-1 0,-3 2 0,3-3 0,-3 3 0,2-3 0,-1 4 0,1-1 0,-2-1 0,3 0 0,-1-2 0,3 4 0,0-4 0,-1 4 0,1-1 0,-2 0 0,-1 0 0,1 1 0,1-1 0,-1 1 0,-1 1 0,1 0 0,1 0 0,-1-1 0,-1-1 0,1 1 0,2-1 0,-3 1 0,0 1 0,1 0 0,2 0 0,-1 0 0,1 0 0,0 0 0,-1-3 0,1 3 0,0-3 0,-3 3 0,1 0 0,-1 0 0,3 0 0,0 0 0,-1 0 0,-1 0 0,-1 0 0,-1 0 0,1 0 0,-2 0 0,3 0 0,-3 0 0,3 0 0,-3 0 0,2 0 0,-1 0 0,1 0 0,-2 0 0,3 0 0,-3 0 0,2 3 0,-1-3 0,1 3 0,-2-2 0,3 1 0,-3-1 0,3 1 0,-2 0 0,2 0 0,1-1 0,-3 4 0,4-3 0,-2 3 0,-1-3 0,0 1 0,0-1 0,2 0 0,-1 2 0,-2-2 0,2 3 0,-3-3 0,3 3 0,-3-3 0,2 2 0,-1-1 0,1 1 0,-2-2 0,3 3 0,-4-1 0,5 3 0,-5 0 0,1-1 0,-1-1 0,-1-1 0,3 1 0,-2 1 0,2 1 0,-3 0 0,0 0 0,0-1 0,0 1 0,0-2 0,0-1 0,0 0 0,-3 3 0,2 0 0,-2-3 0,3 1 0,0-1 0,0 3 0,0-2 0,0-1 0,-2-2 0,0 3 0,-1-1 0,3 3 0,0 0 0,0-3 0,0 1 0,-2-3 0,0 2 0,0-2 0,2 4 0,-3-3 0,1 3 0,-2-1 0,2 1 0,-4-2 0,5 2 0,-4-2 0,4 2 0,-2-2 0,0 0 0,1 1 0,-1-3 0,1 2 0,1-2 0,-5 4 0,3-5 0,-1 4 0,-1-3 0,2 3 0,-2-4 0,1 1 0,0 1 0,0-1 0,-1 4 0,-2-5 0,1 4 0,1-3 0,1 2 0,-1-2 0,-2 0 0,3 1 0,0-1 0,-1 3 0,-2-3 0,3 1 0,-1-1 0,3 0 0,-2 2 0,-1-2 0,-2 3 0,1-3 0,1 3 0,1-3 0,-1 3 0,-1-1 0,-1 2 0,0-2 0,3 0 0,-1-2 0,2 0 0,-2 2 0,-1-2 0,2 0 0,-2 1 0,-1-1 0,2 1 0,1-1 0,0-1 0,-3 1 0,0 1 0,0 0 0,1-1 0,-1-2 0,0 2 0,1 0 0,-1 1 0,0-3 0,0 2 0,1 0 0,-1 0 0,0-2 0,1 1 0,-1 1 0,0-1 0,0 1 0,0-1 0,-2-1 0,2 2 0,-2 0 0,1 1 0,1-3 0,-2 0 0,3 2 0,0 0 0,1 0 0,-2-2 0,0 0 0,0 0 0,3 3 0,-1-1 0,1 0 0,-3-2 0,3 0 0,-1 0 0,1 0 0,-3 0 0,0 0 0,1 0 0,-1 0 0,0 0 0,3 0 0,-1 0 0,1 0 0,-3 0 0,0 0 0,1 0 0,-1 0 0,0 0 0,1-2 0,-1 0 0,0-1 0,0 3 0,1-2 0,-1 0 0,0 0 0,1 2 0,-1-3 0,0 1 0,0-3 0,1 4 0,1-2 0,1 0 0,-1 2 0,-1-4 0,1 3 0,1-2 0,1 1 0,-1-1 0,-1-1 0,0-1 0,0-1 0,0 3 0,3-1 0,-3 1 0,3-3 0,-3 2 0,3 1 0,-2 2 0,1-3 0,-2 1 0,1-3 0,0 0 0,0 1 0,2 1 0,0 1 0,-1-1 0,1-2 0,-1 1 0,0 2 0,3-2 0,-3 2 0,0-2 0,1-1 0,-2 0 0,1 0 0,-2 1 0,4-1 0,-4 0 0,3 1 0,-2-3 0,1 0 0,-1 0 0,2 2 0,-3-2 0,3 0 0,0 0 0,-1 2 0,2 1 0,-1-1 0,-1 0 0,0 1 0,1-1 0,2 0 0,-1 0 0,-1 1 0,2-2 0,-3-1 0,3 2 0,0-2 0,0-1 0,0 1 0,0-2 0,0 2 0,0-1 0,0 2 0,0-1 0,0-2 0,0 3 0,0-1 0,0-1 0,0 1 0,0 0 0,0 3 0,0-1 0,0 0 0,0 1 0,0-1 0,0 0 0,0 0 0,0 1 0,0-1 0,0 0 0,0 1 0,2-2 0,0-1 0,0 2 0,-2-3 0,2 3 0,1-2 0,1 0 0,-2-2 0,3 3 0,-3-1 0,3-1 0,0 1 0,-1 0 0,0 3 0,-2-1 0,3 0 0,-3 0 0,2-2 0,-1 4 0,1-2 0,-2 2 0,3-2 0,-3 0 0,3 1 0,-4 1 0,1 1 0,2-1 0,-1-2 0,2 1 0,0 1 0,-3 1 0,3-1 0,-4-1 0,3 1 0,-2 1 0,-1 0 0,4-1 0,-4-1 0,2 2 0,0 0 0,-1 0 0,0 2 0,-2-1 0,3 0 0,1 0 0,2-4 0,0 2 0,-1 1 0,1 2 0,-5-4 0,5 5 0,-2-3 0,0 1 0,0-1 0,-1 2 0,1-3 0,-2 4 0,3-2 0,-3 0 0,2 1 0,-1-2 0,1 1 0,-2 0 0,3 1 0,-3 1 0,3-4 0,-1 3 0,3-2 0,-1 1 0,-2-1 0,2 2 0,-1-3 0,1 4 0,0-2 0,1 0 0,0 1 0,-1-2 0,1 2 0,-3-1 0,2 3 0,-3-1 0,1-1 0,2 1 0,-1-1 0,1 2 0,0 0 0,1 0 0,0-3 0,0 1 0,-3 0 0,1 2 0,-1 0 0,3 0 0,-1 0 0,-1-2 0,-1-1 0,1 1 0,2 2 0,-1 0 0,-1-1 0,-1-1 0,-2 1 0,3-1 0,-1 1 0,3 1 0,0 0 0,0-3 0,-3 3 0,0-3 0,1 3 0,2 0 0,-1 0 0,1 0 0,0 0 0,0 0 0,-3 0 0,0 0 0,1 0 0,2 0 0,-1 0 0,1 0 0,0 0 0,0 0 0,-1-3 0,1 1 0,0 0 0,-1 2 0,1 0 0,0 0 0,0 0 0,-1 0 0,1 0 0,0 0 0,-1 0 0,1 0 0,0 0 0,-1 0 0,1 0 0,-2 0 0,-1 0 0,1 0 0,1 0 0,-1 0 0,-1 0 0,1 0 0,1 0 0,1 0 0,-1-1 0,-1-1 0,1 1 0,-2-1 0,0 1 0,0 1 0,-1 0 0,1 0 0,-2 0 0,3 0 0,-3 0 0,2 0 0,-1 0 0,1 0 0,1 0 0,1 0 0,1 0 0,0 0 0,-4 0 0,3 0 0,-2 0 0,3 0 0,0 0 0,-1 0 0,1 0 0,0 2 0,-1 1 0,1-1 0,0-2 0,0 0 0,-1 0 0,-1 0 0,-1 0 0,1 2 0,1 0 0,1 1 0,0-3 0,0 0 0,-1 0 0,1 0 0,0 2 0,-1 0 0,1 0 0,0-2 0,0 0 0,-1 0 0,1 0 0,-3 3 0,1-1 0,-1 0 0,1-2 0,-1 0 0,-1 2 0,1 1 0,-2-1 0,1-2 0,-3 0-55,3 0 1,-3 1-2496,3 1 1316,-3-1-1932,0 2 992,0-3-921,0 0 3095,0 2 0,-3 2 0,0 3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23:09.986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0 8 11570,'0'-4'1014,"0"1"-623,0 3 3509,0 0-3915,0 3 242,0-2-101,0 4 1,0-3-200,0 2 123,0 1 0,0 2 48,0 2 1,0-1 33,0 1-261,0 1 198,0-2 0,0 4 18,0-3 90,0-1-124,0 2 0,0-2 124,0 1 0,1 0-52,1 0-278,-1 0 253,2-2 14,-3 0-162,0-1 95,3 1 1,-2-2 82,1-1-65,-1-3 1,-1 3-327,0-2 180,0-1-157,0 2 261,0-3 24,0 0-182,0-3-11,0 2 37,0-2-14,0 3-1996,0 0 0,3-3 0,1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18:58.944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0 42 10305,'5'0'1799,"-1"0"-1107,-4 0-437,0 0 117,0 3-181,0-2 1,1 3 191,1-4-312,-1 0 312,3 0 0,-4 0-404,4 0 149,-4 0 60,4 0-122,0 0 0,-2 1-65,3 2-3,-3-2 4,5 2 0,-2-3 115,3 0-8,-3 0-81,2 4 42,-2-3 1,3 3 66,0-4 49,1 3-107,-1-2 1,0 3 45,0-4-20,4 4-27,-2-3 1,2 2 93,-1-3-33,-1 4-34,5-3 147,-2 2-171,0 1 0,3-3 81,-3 2 162,3-2-143,4-1 0,-1 0 14,3 0-27,0 0-53,3 0 1,0 0-49,3 0 80,-2 0-38,2 0 1,0 0-91,-1 0-51,1 0 116,0 0 1,-5-3 15,2 0 0,1 0 52,2 0 251,-1 2-327,5-6 1,-5 6 70,3-2-236,1-2 172,-6 4 1,4-3-369,-4 1 151,-4 2 86,-5-3 0,-1 3-507,-4-1 257,4 1 113,-6-3-125,3 0 118,0 3 0,-3-2 74,2 3-306,-2-4 291,0 3 1,-1-3-183,0 1 508,0 2-145,1-3 1,-4 3-237,1-1 425,-1 1-118,0-3 78,-1 4-219,-1 0 1,-2-1 15,2-2-414,1 2 99,-3-2 182,3 3-1147,-4 0-326,0 0-62,0-4 341,0 3-996,0-3 2329,0 4 0,0 0 0,0 0 0</inkml:trace>
  <inkml:trace contextRef="#ctx0" brushRef="#br0" timeOffset="557">1134 17 11034,'4'0'710,"1"0"-344,-2 0-260,-2 0-23,6 0 1,-5 0 281,3 0-740,-3 0 94,6 0 0,-7-1-684,5-2 778,-4 2 63,5-2-1287,-6 3 911,6 0 1,-5 0 499,4 0 0,-1-4 0,4-1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23:13.225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20 598 8111,'-4'0'443,"-1"0"-144,4 3 1,-3-3 300,2 3-110,1-3 31,-2 0 256,3 0 600,0 0-1052,3 0 1,-1 0 164,2 0-68,-2 0-293,4 0 1,-3 0 197,1-3 30,2 3-200,-2-3-197,2 3 172,1 0 1,0 0-76,0 0 1,-1 0 94,1 0 0,3 0-11,1 0 1,2-1 73,0-1 144,0 1-159,4-2 1,0 2-77,3-1 0,-2 1 24,0-1 0,-1 1-187,1 1 1,1-1 27,-4-1-235,-2 1 203,0-2 0,-3 3 28,4 0 0,-2 0 6,-1 0 0,1 0-60,-3 0 0,2 0 6,-2 0 1,3 0 137,-3 0 0,0 0-9,0 0 0,-1 0 47,1 0 1,-2 0-50,0 0-108,-1 0 76,1 0-15,0 0 0,-1 1 18,-2 1-40,2-1-46,-5 2 41,2-3-130,-3 0-608,0 0 777,3 0 12,-2 0-39,2 0 16,-3 0 1,0-1 227,0-1-156,0 1 0,1-2 10,1 3 0,-2 0-36,3-2-93,-3 1 85,0-2-6,0 3 1,0-1 102,0-1-330,0 1 232,0-5-196,0 5 166,0-5 1,0 6-17,0-6 1,0 4 135,0-2 16,0 2-67,0-4 24,0 5-24,0-4-40,0 4 24,0-5 40,0 5-56,0-5-61,0 5 1,0-2 21,0 0 26,0 3-33,-3-6 0,3 4 32,-2-2-126,-2 2 116,3-1 22,-2 0-22,0 3 1,0-4 43,-1 2-45,-2 1 219,2-5-230,0 5 1,-2-2 15,2 3 0,0-1 7,0-1 0,-1 1 75,-2-1 1,1-1 10,-1 1 0,2 0 12,1 2 0,0-1-66,-3-1 1,2 1-138,1-1 1,-1 1 66,-1 1 1,1 0-4,1 0 1,-1 0-39,-1 0 0,-1 0-168,0 0 0,0 0 18,1 0 1,0 0 90,0 0 1,3 0-249,-4 0 10,2 0 126,-2 0 0,0 0-211,1 0 0,1 1-196,1 1 170,-1-1 1,-1 2-39,-1-3-864,3 0 294,1 3 184,0-3 1,2 4 861,-1-2 0,-2-1 0,1 2 0</inkml:trace>
  <inkml:trace contextRef="#ctx0" brushRef="#br0" timeOffset="1764">638 141 8072,'0'-7'-1885,"0"1"2231,0-1 0,0 0 513,0 1-268,0-1-104,0 3 146,0-2-33,0 5-29,0-2-90,0 3 302,0 0 1,2 3-228,0 2-322,1-2-59,-3 3 1,0-2 119,3 2 0,-3 3-89,3 0 1,0 2-15,-1-2 1,1 3 158,-1-3-248,-1 2 72,2 0 1,-1 3 173,0 2 1,0-1-118,-2 3 0,3-1 39,-1 4 0,2-1 58,-1 0-224,-1 3 80,1-2 1,-2 2 17,4-3 0,-4-3-94,2-1 0,0-2 73,-1 0 0,0-1-141,-2 0 1,0-4-60,0-3 0,0 0 106,0 0 0,0-1-186,0-1 4,0-2-15,0 1 91,0-3-742,0 0 729,0-3-348,0 2 30,0-2-262,-3 3 298,2 0-112,-2 0 171,3 0-3886,0 0 3731,0 3-64,0-2-985,0 2 276,0-3-21,0 3 1203,0-3 0,0 6 0,0-2 0</inkml:trace>
  <inkml:trace contextRef="#ctx0" brushRef="#br0" timeOffset="2522">698 584 8340,'0'-7'1305,"0"3"52,0 0-647,0 2-197,0-1 223,0 3-121,0 0-251,3 0 0,0 1-13,2 1-157,1-1 10,-3 2 1,4-3 6,0 0 1,2 1 0,0 1 0,0-1 13,0 1 0,2-2-104,2 0 1,0 0 281,-2 0-226,2-2-3,-3 1 0,4-2 118,-1 3 1,-2-1-69,0-1 0,-2 1 36,3-1 1,-3 1 72,2 1-325,-3 0 158,5-3 1,-3 2-22,4-1 0,-1 1-203,0 1 1,4 0 49,1-3 0,-1 2 120,1-4 1,0 4 94,2-1 1,-3-1-19,-1 0 0,-2-1 23,-1 2 1,-2 0-42,-2 2-61,-2-3 0,0 2-42,-1-1 0,-1 1-148,-1 1 1,-1 0-53,1 0 0,-2 0 33,3 0-5,-1 0 0,3 0 38,0 0-96,-1 0 149,1 0 1,0 0-27,0 0 0,-1 0 5,1 0 0,0 2 0,-1 0 101,-2 1-76,2-3 0,-2 0 23,3 0 1,-3 0-23,1 0 31,-1 0-31,3 0 4,-1 0-6,-2 0-34,2 0 15,-2 0 1,0 0 12,1 0-1,-4 0 19,5 0-14,-2 0 1,0 0 18,1 0-25,-4 0-15,5 0-4,-5 0-6,5 0 18,-5 0 2,2 0-458,-3 0-1977,0 0 0,3 0 1,1 0-1</inkml:trace>
  <inkml:trace contextRef="#ctx0" brushRef="#br0" timeOffset="4064">1423 531 15785,'0'-4'1083,"0"1"-733,0 0-103,0 2-94,0-5 0,0 5-108,0-4 1,0 3 46,0-3 0,1 4-204,1-1 135,-1-2-78,2 3-17,-3-5 429,0 6-230,0-6-18,0 2 1,0-1 62,0 1 46,0 2-22,0-4-65,0 6-97,0-6 0,0 4-7,0-2 150,0 2-56,0-4-157,0 6 58,-3-6 1,1 5 2,-2-1-18,3-2-15,-5 3 113,2-5-55,-3 5 1,0-2-8,1 0 0,1 3-15,1-3 1,-1 3-64,-1 0 1,1-1 13,1-1 0,-1 1-7,-2-1 0,3 1 60,-1 1-112,1 0 84,-3 0 1,1-2 42,-1-1 0,2 1-7,1 2 0,-1 0 6,-1 0 1,-1 0-38,0 0 0,1 0 51,-1 0 1,2-2-58,1 0 0,-1 0 1,-1 2 0,-1 0-78,0 0-105,1 0 0,-1 0 112,0 0 1,0 0-158,1 0 0,1 0 116,1 0 1,-1 0 29,-1 0 1,1 0 168,1 0-98,-1 0 0,-2 0 20,1 0 1,1 0-4,1 0 0,-1 0 20,-1 0 1,-1 0-56,0 0-65,0 3 82,1-3 0,-1 3-66,0-3 1,1 0 49,-1 0 0,-2 2 5,0 1 0,-2-1-28,2-2-174,0 0 94,-1 0 0,3 2 108,-2 0 0,1 1 5,2-3 1,-1 0-2,0 0 12,1 0 1,-1 0 161,0 0-185,3 0 1,1 0 316,0 0-154,3 0-76,-3 0-18,3 0-1,0 0-86,0-3 43,0 2-5,0-2 14,0 3-179,0 0 108,-3 0-23,2 0 214,-2 0-146,3 0 0,0-1 359,0-1-210,0 1 170,0-2 32,-3 3-142,2 0 47,-2 0 40,3-3-134,0 3 0,-2-4-143,0 2 208,0 1-294,2-5 171,0 5-35,0-5 0,-3 5-5,1-4-15,0 1 0,2-3-10,0 0 0,-2 1 21,-1-1 0,1 0 0,2 0 1,-1 0 5,-1-2 0,1 2 2,-1-2 0,1 1 98,1 1 1,0-2-71,0 1 130,0-1-161,0-1 0,0 2-7,-3-1 0,3 0-89,-3 0 1,3-2 121,0 2 0,-1-3-1,-1 1 0,1 1-6,-1 1 1,1-1-19,1 1-567,0 0 341,0 0 1,-2 1 26,-1-1 1,1 2 122,2 0 0,0 3 3,0-1 26,0 1-27,0-3-22,0 3 29,0-2 33,0 5-19,0-2-21,0 3-622,0 0 598,0-2-184,0 1-30,0-2-21,0 3 103,0 0 36,0-3 1,0 1-4,0-2-165,0 2 144,0-1-4,0 0-545,0 3 134,0-6 123,0 5-1263,0-2 482,0 0-1282,-3 2 1189,3-2 1336,-3 3 0,3 0 0,0 0 0</inkml:trace>
  <inkml:trace contextRef="#ctx0" brushRef="#br0" timeOffset="4701">913 141 8060,'-4'-1'0,"2"-1"3,1 1 0,-1-2 351,0 0 133,0 3-22,2-6 404,-3 5-345,2-5 55,-2 5-116,3-2-230,0 3 987,0 0-538,0-3 185,0 3-124,3-3-277,-2 3 56,2 3-289,-3 0 179,3 1-177,-3 2 1,4-2 20,-2 2 1,0-1 28,2-1 1,-1 1-123,1 2 1,-2-1-124,3 1 0,-1 0 42,3-1 1,2 1 55,0 0 1,2 0-136,-2-1 1,3 1-119,-1 0 1,2-1-375,0-2 404,1 2-115,-1-5 0,0 3-160,1-2 1,-1-1-303,-2 1 1,-2-1-596,-2-1 1,0-1 1256,0-1 0,-1 1 0,1-2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23:19.424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0 54 8005,'0'-7'-314,"0"3"0,0 1 610,0 0 494,0 3-404,0-6 1,0 4 173,0-2-149,0 2-82,0-4 0,0 5 861,0-4-527,0 4-265,0-2 47,0 0-57,0 2 117,0-2-250,0 6 1,1 1-91,1 2 1,-1 3 95,1 0 0,1 1 13,-1-1 1,0 1-48,-2 4 1,3-1 18,-1 1 1,1-1-35,-1 1 1,-1 1-35,1 1 1,-1 0-237,-1 0 1,0-2 108,0 2 1,2-2-400,0-1 1,1-1 91,-3-1-780,0-3 339,0 2-444,0-4-792,0 1 233,0-3-191,0-1 1891,0-3 0,3-3 0,0-1 0</inkml:trace>
  <inkml:trace contextRef="#ctx0" brushRef="#br0" timeOffset="753">34 329 6233,'0'-7'-243,"0"1"1,0 1 242,0 1 0,0 2 0,0-4 428,0 5-329,0-5 0,0 3 334,0-4-228,0 3 100,0-2 67,0 3-115,0-1 242,0-2-33,0 2-246,0 0 0,0 1 139,0 0-196,0 3 306,0-3-86,0 3 1,0 0 20,0 3-7,0-3-103,0 6 1,0-4 228,0 2-189,0 1 0,0 2-53,0-1 0,0 1-58,0 0 0,0 0-67,0 2 67,0-1-28,0 1 1,0-2-140,0 0 1,0 0 50,0 2 0,0-1-66,0 1 1,0-2 202,0 0-517,0-1 206,0-2 0,-1 2-200,-1-1 1,1-2-6,-1 2-131,1-4 130,1 2-810,0-3-892,0 0 100,3 0 1291,-2-3 1,2 3-799,0-3 1382,-3 0 0,6 2 0,-2-2 0</inkml:trace>
  <inkml:trace contextRef="#ctx0" brushRef="#br0" timeOffset="1078">34 416 7964,'-7'0'1961,"2"-1"-992,1-1 1,2 2 265,-3-3-790,4 3-82,-2 0 112,3 0 1050,0 0-1133,3 0 0,-2 0-95,4 0 1,-3 0 167,2 0-251,1 0 1,2 0 0,-1 0 0,1 0-49,0 0 0,0 0-100,2 0 1,-1 0 26,1 0 1,1 0 25,1 0 0,2 0 27,0 0 63,1 0-114,2 0 1,-2 0 51,2 0 1,-2 0-93,0 0 1,-1 0-150,0 0 1,-2 0 195,-2 0-547,-2 0 340,0 0 0,0 0-2346,-1 3 1793,-2-3 0,0 3-2907,-2-3 3565,-1 0 0,5 0 0,-2 0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23:24.384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1 67 15111,'3'-4'408,"3"1"1,-2 3-226,3 0 0,-1 0 0,1 0 0,1 0 12,1 0 0,-1 0-66,3 0 1,0 0-118,3 0 1,0 0 31,1 0 0,2 0 43,1 0 0,1 0-9,-1 0 0,1 0-99,-1-3 1,0 3 91,-2-3 1,2 2-102,-3-1 1,1 1 178,-2-1-42,2 1-54,-2 1 1,3-2 171,-4 0 1,0-1-81,1 3 1,-1-2-131,1 0 0,-2 0 22,-1 2 0,0-3-112,-2 1 1,-2 0 42,2 2-169,-1-3 0,-2 1-205,-2-2 241,2 2-211,-5-1 274,2 0-557,0 3 150,-2-3-399,2 3-461,-3 0-1241,0 0 429,0 3 1599,0-3 0,0 4 582,0-2 0,0-1 0,0 2 0</inkml:trace>
  <inkml:trace contextRef="#ctx0" brushRef="#br0" timeOffset="700">571 27 7574,'0'-4'762,"0"1"0,0 2-509,0-1 1,1 1 471,1-1-277,-1 1-126,2 1 1,-3 0 70,0-3 105,0 3-162,0-3-65,0 3-211,0 0-274,0-3 231,0 2-398,0-2 223,-3 3 0,-2 1-64,-4 1 1,1 0-12,-3 2 233,-3-3 0,-6 8 0,-4-1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23:26.905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0 34 8049,'0'-4'-47,"0"-2"679,0 5-285,0-5 115,0 5-115,0-5 59,0 6 8,3-6 116,-2 5-54,2-2-209,-3 3 1,1 0 128,1 0 67,-1 0 221,2 0-440,-3 3 0,2 1 244,0 2-231,0 1 0,-1 2-30,1 0 1,-1 0 23,1-2 1,1 2 28,0 0 0,-1 2 66,-2-2 0,2 2-115,0-2 1,1 2-61,-3-2-173,0 3 111,0-5 0,2 3-269,0-3 0,0 0-126,-2-1-75,0 1 282,0-3-1599,0-1 430,0-3 1018,0 0 1,-3-6-1,0-2 1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23:30.383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21 115 8263,'-3'-7'-77,"2"3"254,-1-1 0,0 4 995,0-2-431,1 0 134,-2 2-311,0-5 0,3 5-10,-3-2-63,3 0-112,0 3 409,0-3-251,0 3 1669,0 0-1570,3 0-28,-3 0-128,6 0-275,-5 0 1,3 2 433,-2 0-386,-1 3 0,5-4 42,-5 5-90,5-2 1,-5 2 204,4 1 2,-1 0-223,3 3 1,-3 0 253,1 3-272,-1 1 18,6 2 1,-3-1 31,2 3-95,-1 3 0,1 4 285,3 4-539,-3-2 175,4 3-43,-3 0-111,1-2 254,-1 1 0,-2 0 55,-2-2-87,3-2-24,-6-8 1,1-1 104,-2-2 5,-1-1-110,-1-2 0,0-2-152,0-2-68,0-3 333,0-1-298,0-3 4,0 0-78,0-3-75,0 2 158,0-2-560,0 0 141,0 2-452,0-5 476,0 6-80,0-6-28,0 5 305,3-5 1,-2 5-42,1-4 153,-1 4-56,2-2-83,-2 0 478,2 2-180,-3-5 0,0 4 65,3-2-3,-3 2-269,3-4 614,0 3-249,-2-1-66,2-2 144,0 2-105,-2-2 0,4-1-126,-3 0 199,3-2-78,-4 1 1,4-5-59,-2 2 165,2-4-96,-4-3 0,4 0-39,-3-2 179,3 1-216,-4-7 1,2 2 105,-3-3-61,0 0-1,0 0 272,0 1-148,0-1 1,-3 1-41,-1 1-119,1 2 48,-3 6 1,3 0 81,-2 4-299,-1 2 54,5 2 247,-5 2-351,3 0 26,-1 4 46,-2-3-20,5 5 100,-5-5-227,6 5 201,-3-2 48,0 3-298,2 0-25,-2 0 257,3-3-164,0 2-48,0-2 162,0 3-5732,0 0 4173,3 3 409,-2-2 530,5 5 723,-3-2 0,4 3 0,0-1 0</inkml:trace>
  <inkml:trace contextRef="#ctx0" brushRef="#br0" timeOffset="1050">612 14 8361,'-7'-7'1127,"3"4"-207,-2 0-215,5 3-51,-5 0 93,6 0-50,-3 0-312,3 0 3654,0 0-3681,3 3 0,-3-2 137,3 4-139,-3-1-131,3 3 0,-1 0 160,2-1-415,-2 1 79,4 3 0,-5-2-56,4 3 36,-4 0-35,5 3 0,-2 0 115,3 2 1,-1 1 10,1 3 0,0 3 325,0 2-391,-1 1 1,1 1 501,0-1-294,-1 1 0,0 2 59,-1 0 103,1 1-139,-5-4 1,2 1 28,-3 0-125,0-3 0,0-2-23,0-4 10,0-4 0,0-2 1,0-1 0,-3-1-78,1-1 0,-2-4-37,1 0 1,0-3-295,1 3-80,1-4 227,-2 2-7,3-3-1286,0 0 1058,0-3 182,0 2-430,3-5 33,-2 6 117,5-6 301,-2 2 0,0-1-164,1 1-48,-1 2 163,3-4-36,-3 6 206,2-6-61,-3 2 0,4 0-218,0-1 360,0 1-66,-1-3 0,1 0-98,0 0 0,-1 1 93,1-1 1,0-2-146,0 0 639,-1 0-349,1 0 1,0-2 429,-1-2-311,1-1-94,0 1 1,0-1 306,-1-2-264,-2-1 0,1-3-61,-3 0-52,1-1 0,-1-2 148,0-1-267,0 1 110,-2-7 1,0 6 149,0-5-158,0 4 0,0 0 6,-3 2 1,2 2-157,-4 3 90,4 4 0,-4 5 27,2 2 1,-2 0 87,1 1-481,1-1 233,0 3 1,1 0 86,-1 2-547,1 1 193,2-5-630,0 6 472,0-3 7,0 3-4401,0 0 4151,0 3 0,0 0-84,0 4-1786,0 0 2634,0 0 0,6-1 0,2 1 0</inkml:trace>
  <inkml:trace contextRef="#ctx0" brushRef="#br0" timeOffset="1921">1149 128 8064,'-4'-3'228,"1"-3"843,3 2-197,-3 0 173,2 1-60,-2 3-99,3-3-438,0 2-138,0-2 1,0 4 382,0 1-289,3-1 0,-2 5-25,2-2-103,0 3 0,-2-1 72,4 1 57,-4 3-232,5-3 0,-5 4 233,1-2-68,2 1-166,-3 0 1,4 3 162,-3-2-103,3 2-31,-4 3 1,4-1 231,-2 3-202,-1 0 0,-2 2 211,3 3-193,-2 1 0,2 1 99,-3-1 155,0 1-316,0 2 1,-3 0 189,-2 0-434,2-4 85,-3 1 1,2-4-266,-2 0 207,-1-3 27,0 2 0,1-4-64,2 0 14,-2-4 1,2-1-203,0-3 37,-2 0 147,6-4-288,-3 0 32,3-3 409,0 0 154,0-3-281,3 0 184,0-4-140,4 0 1,-2 1-167,-1 2 184,1-2-123,-2 2 0,3-2-164,-1 2 1,0-2 134,-1 1-283,2-1 224,-2-1 1,3 2 27,0-1 0,-1 0-32,1-3 1,0 2 430,-1 0-112,4 0-76,-2-2 1,2-2 687,-1-2-334,-2-1-216,6 1 325,-2-3-319,2-4 1,-3-1 165,-1-2 53,2 2-121,-7 1 1,5-1 35,-4-1-144,1 4-25,-3-4 1,3 8-229,-4-2 106,0 5-13,-2-2 0,0 6-124,0-2 69,0 1-45,0 4 1,-1 1-231,-1 0 248,1 3-264,-5-3 49,6 3 90,-3 0-1025,3 0-1035,0 0 0,3 3 1,0 0-1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23:35.216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215 27 10078,'-3'-3'1522,"0"0"-1068,3 3 221,0 0-454,-3 0 387,2-3-318,-2 2 0,2-2 125,-1 3 91,1 0 68,-2 0-144,0 0 45,-1 0-309,-2 0 0,1 0 191,1 0-81,-1 0-110,-1 0 0,-1 0 307,0 0-252,0 0 0,1 0 194,-1 0-250,0 0 1,1 1 55,-1 1 0,-2-1 14,0 4 0,0-3 273,2 2-53,1 1-289,-1-1 0,0 2 76,0-2-49,1 2 1,-1 1-27,0 0-84,4-1 1,-3 1 109,4 0 0,-2-1-26,1 1 0,-1 0 147,2 0-304,-1-1 127,3 1 0,0 2 71,0 0-245,0 0 147,0-2 0,0-1-79,0 1 151,0 0-82,0-1 1,0 1-170,0 0 201,0-1-12,3 4-169,-2-2 29,5 1 1,-5-2 146,1 0-183,2-1 111,-3 1 1,4 0 41,-3 0 59,3-1-114,-4 1 1,5 0-17,-2-1 57,-1 1-35,3 0-160,-2-3 154,0 2 0,2-3 51,-2 1-229,2 2 172,1-2 1,0-1 29,-1 0 155,1 0-188,0-2 1,0 2 12,-1-3 182,1 0-200,0 0 1,-1 0 193,1 0-6,0 0-133,0 0-87,-1 0-58,4 0 132,-3 0 10,3 0 1,-2 0 19,1 0 0,-2 0-89,2 0 0,1 0-192,-1 0 1,2 0 23,-2 0 110,0 0 34,-3-3 0,1 2 17,0-4-50,0 4 113,-1-5 1,0 4 504,-1-2-305,1-1 13,-3-1-409,4 2 187,-3-2 1,1 2 64,-3-3-324,3 4 257,-4-3 1,4 2 38,-2-3-327,-1 1 115,1 2 0,-2-2-80,1 1 160,-1-1 45,-1 0-135,3-4 105,-3 3 0,3-3-38,-3 3 266,0 0-224,0-2 1,0 1-19,0-1 242,0 2 6,0 0 51,-3-2 40,3-2-267,-6 4 0,4-4 318,-2 7-200,2-7-154,-4 7 0,5-4 0,-4 4 0,4-1 0,-1-1 0,-2-1 0,0 0 0,0 1 0,-2-1 0,6 0 0,-6 0 0,2 1 0,0-1 0,-1 2 0,3 1 0,-3 3 0,1-5 0,-3 4 0,3-3 0,-2 4 0,2-1-630,-5 1 164,2-2 0,-3 2-55,3-1-1656,-3 1 1372,3 1 1,-5 0-16,3 0-1518,-3 3 1510,5-2 1,-5 4-3062,3-2 2049,-3 2 1840,4-1 0,-4 2 0,1 1 0</inkml:trace>
  <inkml:trace contextRef="#ctx0" brushRef="#br0" timeOffset="834">175 162 8069,'0'-4'1319,"0"1"-685,0 3-220,0 0-411,0-3 215,0 2 100,0-2-167,0 3 115,-3 0 251,2 0-350,-2 0 83,3 0-104,0 0 22,-3 0 12,3 0-147,-3 0 224,0 0 60,2 0-319,-5 0 228,5 0 2,-5 3-77,2-2-34,1 5 0,-1-5 242,2 1-213,1 1-2,-2-2-84,3 5 205,-3-5 53,2 5-154,-2-2 1,3 2 120,0 1-553,0-3 203,3 2 0,1-5 65,3 4-485,-1-4 335,1 5 1,0-5-91,0 1 52,-1-1 134,1-1 273,0 0-119,-1 0 0,1 0-111,0 0 291,-3 0-258,2-3 1,-5 1 59,3-2-230,-2-1 196,1-1 1,-1-1 72,0 0-536,1 1 266,-3-1 0,-3 2-1192,1 1 687,-3 2 227,1 0-1965,-2-1 2392,-1 2 0,0-2 0,0 3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23:37.675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1 0 9669,'3'0'1405,"0"0"-955,-3 0 56,3 0-281,-2 0 0,3 1 760,-2 1-54,-1-1-76,2 2-343,-3-3-207,0 3 1,1-2 114,1 1 1,-1 2-200,1 0 1,-1 0-29,-1 1 0,0-1 145,0 3-1093,0 2 645,0-1 1,0 5-2822,0-2 1472,-3 1 1459,-1 2 0,-3 2 0,0 1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24:07.80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141 933 8270,'0'-4'-3,"0"-1"-147,0 0 165,0-1 1,3-3 186,2 0 41,1-3 1,0 2-183,1-4-5,3-2 0,0-1 251,4-3-334,2-3 69,1-1 0,6-6 247,2-1-198,1-2 35,4-1 1,-2 1-119,3-1-93,-2 1 192,1-1 1,-7 6-409,-3 1 148,-6 7 1,-4 4-86,-4 6 62,-2 4 147,-1 2-242,-3 1 108,-3 9 0,-1-1 180,-2 6 1,-4 3-14,-1 4 0,-2 2 89,0 3 0,-4 1-72,-1 3 1,-2 2 187,-2 0 0,1 3-63,-1-1 1,-2 0 99,-1 3 0,1-3-78,0 3 264,5-3-206,-3-5 0,10 1 41,-2 0-141,5-6 104,3-5-207,3-6 146,3-6-53,3-4 0,0-7-92,4-4-70,3-2 146,-3-6-281,6 1 105,0-8 43,2 2 0,3-3 75,-2 0-14,6 0 0,-2-2 2,7 0-190,0-3 71,3-1 1,0-4 72,1-1-225,2-2 219,-8 9 0,0-1-307,-7 7 308,-5 5-16,-3 4-354,-3 5 217,-4 5 1,0 3-47,-6 3 319,-3 3-91,-5 3 1,-3 6-152,-2 3 317,2 2-233,-5 7 1,1-2-90,-4 5 213,-2-2-112,-3 8 0,-1-3 242,-1 1 32,2 2-200,-6-2 322,2 5-193,4-8 0,3 1 11,9-11 64,7-5 57,2-6-214,6-4 0,1-6 33,4-2 0,0-4 153,6-5-121,0-2-52,3-4 1,1-3 30,1 1 1,5-6 51,-1 1-284,5-4 71,-5 4 0,4-3 148,-1 3-63,-2 0 9,5 0 1,-6 2 3,0 2 0,-6 4 6,-5 6 0,-4 4 135,-3 3-88,-2 3 0,-2 0-20,-3 3 0,-1 4-16,-1 3 1,-2 0-37,-3 5 0,-2 1 13,-2 3-1302,-3 2 831,-1 2 0,-3 2-128,-2 3 665,-1-4-68,2 5 1,1-2 179,0 3 48,-1 3-296,6-5 226,2-2-202,6-7 1,6-5 9,-1-3 270,4-3-119,-2-2 1,6-4-75,1-1 155,2-5-169,1-3 1,3-4 69,1-2-72,2-1-5,0-3 1,1-3 359,2-2-357,-2 2 0,5-1 75,-1 2-261,2 1 235,0-5-113,3 2 0,-2 1-313,1 2 208,-7 1 0,1 9-373,-12-2 287,5 10 1,-9 0 55,0 3-188,-3 6 112,-6 1 1,-3 8-254,-3 3 313,-2 0 46,-4 5 89,-2 0-87,-1-2 0,-1 6-103,-2 0 294,5 0-71,-7 2 0,8 1-182,-2-1 614,3 0-274,2-2 1,4-7-28,5-2 166,0-6-5,8-2-149,-2-6-118,6-1 35,1-6 1,3-2 260,2-4-268,1-4 0,4-4-242,-1-3 217,4-1 1,0-1 54,3 0 0,1-4-6,1-1 0,3 0-28,4-2 119,2-2-131,2 1 0,4-5 80,1-1-353,-2-1 117,4 0 0,-3-1-328,3 4 255,-2-1 0,-3 9-479,-6 2 419,-6 6 1,-10 9-63,-4 5-142,-4 1 204,-2 3 1,-4 1 194,-1 1-112,-2 5-19,-6 3 1,-1 4 451,-5 2-160,-1 1 20,-3 3 263,-3 3-272,-1-2 1,-3 5-21,-3-1 543,6 1-417,-2-2 1,6-1 78,-1-3 151,1 0-227,3 0 0,2-2 156,3-3-401,3-4 169,5-1 1,1-5-305,3-1 91,0-2 1,4-2-180,2-5 169,1-4 1,6-2 102,-2-5-221,2 2 75,3-8 0,1 3 118,3-5 59,6-1-79,-1-2 1,6 0-3,-2 0-239,1-2 246,7-2 1,-1-3-46,-1 1 1,0 5-105,-5 4 1,-4 5-355,-4 3 69,-4 8-184,-8-1 376,-4 8 1,-6 1-93,-3 5 586,0 1-225,-7 1 0,-1 2-169,-5 2 466,-1 5-243,-3-2 0,-3 6 261,1-2-210,0 1 0,2 1 112,-1 0-90,1 0 1,-2 3-59,0-1 369,-1 0-247,3-1 1,1-2 73,1-1-201,1-5 83,10-3 1,1-6-336,6-1 264,6-9 0,2-2-93,8-5-79,1-3 170,6-2-279,-2-5 233,5-1 1,-3-2 31,2 2-349,-2-2 278,-3 5 0,1-2 27,1 2-258,-1-2 224,2 5 1,-6 2-635,-4 7 280,-2 2 176,-8 3 0,-1 1-198,-4 3 262,-4 3 31,-8 4 178,-3 3-197,-6 3 1,1 3-98,-2 0 358,2-1-264,-4 2 1,2-1-96,-3 2 626,-6 4-270,2-4 1,-6 6 67,4-4 59,-1 3-251,4-5 0,4 3 204,6-5 45,5-3-178,6-7 193,5-3-21,1-3-177,3 0-206,3-3 70,1 0 0,5-7 124,0-1 0,5-2-11,-1 0 0,2-3 8,-2 0 0,5-2 1,2 3 0,1-5 311,3 2-46,4-3-251,-1 7-172,6-6 41,-2 3 1,2-1-91,-2 0 0,-3 4-273,-4 1 0,-2 0 147,0 4-183,-7 3 21,1 3 53,-12 3-177,2 0 223,-6 3 0,-3 2 210,-4 4 195,-3-2-372,-3 6 467,-4-3-174,0 4 0,-1-1-106,0 0 442,0 1-234,-2-1 1,2 3 28,-3 0 233,3-1-210,-5 2 0,0-3 241,1 1-345,3 0 1,0-3 77,3 0-127,4-3 48,5-5 39,4 2-212,3-5 58,0 2 0,4-6 166,2-2 93,4-1-172,6-3 1,2-3 56,2-3-331,0 0 257,3-1 1,-2 0 268,1 1-237,-1-4-26,-1 2 1,3-1-80,-1 0 104,3 0-9,-1-2-372,3 3 205,0-2 0,-6 7 70,-3-2-666,-3 8 216,-8-3 129,2 9 92,-8-3-62,2 3 317,-9 3 1,1 0 67,-4 4-137,-1 3 1,2-3 128,-3 2-97,2 2 0,-3-3-34,3 3 330,-2-3-120,3 5 1,-2-6-146,4 2 317,-1-1-303,0-2 1,4 1 182,0 0 18,3 0-176,0-1 1,0-1 292,0-1-252,3-2-18,0 1 115,7-3-110,0 0 1,4-3 54,-1-2 39,1-4-85,2-1 0,-2-4 60,2 1-360,1 0 290,-3-4 0,0 3-263,-2-2-42,-4-1 281,1 3 1,-3-2-214,-1 5-40,-2 1 176,-3 4 150,0-1-121,0 3 0,-1 1-11,-1 3-104,-2 0 96,-6 6 0,3-1-29,-2 7 116,2-4-68,0 5 1,0-3-173,0 3 177,1 1 0,-1-3-13,0 0-9,4 0 10,-3 0-31,5 2 203,-2-6-82,3 6 1,0-6-108,0 2 251,0-1-212,0-5 0,3 2 6,1-2 213,2 2-80,1-4 1,0 2 85,-1-3-180,1 0 14,0-3 1,0 1-115,-1-2 113,1-1 34,-3-1-446,2-1 232,-3-3 0,1 3 28,-2-2-173,2-2 114,-3 4 0,2-5 64,-3 3-94,0-3 115,0 2 1,0-2-51,0 1 49,0 3-9,0-2 0,0 4 201,0-1-58,0 0 1,-1 3 101,-1-1 57,1 4-146,-2-2 0,3 9-27,0 3 227,0 0-246,0 3 1,0-4 191,0 4-185,0-1 0,3 2 0,-1 1 359,2-1-174,1 1-66,1 2 0,1 0 188,0 2 10,-1 2-243,1-3-20,0 6 45,0-2 0,2 6 83,0-2-300,-1 0 72,-1-5 1,-1-1-40,-1-1-98,1 1 209,-6-4 0,6-2-209,-4-4 173,0-2 17,-2 0-308,0-3-21,0-1 316,0-3-66,0-6-317,-3-2 200,2-2 0,-4-3-3,3 2-277,-3 1 236,4-2 1,-5 1-358,1-5 392,2 2 71,-3-6 1,3 6-48,-4-1-43,3 0 48,-2 2 311,3-3-151,-4 1 1,2-3-153,1 5 572,-1-2-295,2 5 1,-2-2-104,2 1 476,-2 3-159,4 1-50,-2 1-26,3 3-222,0-1-36,0 1 178,0 3-246,0 6 1,3-2 153,-1 5-104,3-1 25,-4 2 0,4 0-14,-3 3 0,3 2-23,0 0 0,1 2 577,1 1-293,-4 1 1,3-1 78,-1 4-273,4-1 1,-2 2 40,2-3 0,1 3 4,-1-1 0,2 0 89,-2-1-397,0-4 114,1-1 1,-3-3-41,2-2-67,-5-1 231,2-4-238,-5 1 227,2-3-56,-3-1 91,0-3-82,-3-6-326,-1-2 191,1-2 0,-3-2 33,1 3-490,-1-3 325,0 2 0,-2-1-203,-1-1 180,2 1 167,-3 1 0,6-1 30,-1 2-81,1 2-38,-3-3 336,0 3-105,3 1 0,-2 1-210,2 1 244,1 2 32,-3-4-194,5 3 1,-2-4-7,3 0 0,0 0-303,0 1 200,0-4 1,0-1 80,0-5-300,0 2 30,0-5 209,0 4 810,0-4-480,0 8 0,0-4-89,-3 6 492,0 0-346,-4 5 0,-3 2-27,-1 4 404,-2 2-313,0 6 0,-4 0 252,0 4-414,-3 2 75,-3 1 0,2 1-146,-1 0 1,-2 0 0,3-1-136,-1-1 31,1-5 1,4-1 237,1-4-211,5 1 143,1-3-13,6-1-290,1-6 110,3 2 1,1-7 130,1 1-575,2-4 330,6 3 1,0-4 108,4 1 0,-1-3 37,1-1 0,-1 0-391,0 0 309,4 1 40,-3 0-173,-1 1 104,-3-1-8,-3 4 337,-3 0-104,-1 6 0,-9 1-175,-3 3 438,-6 3-202,-5 1 0,-4 7 227,-3 2-325,-3 3-8,2 2 0,-4 2 256,3 0-103,-3 0 0,-2 4 36,-6-2 1,2-1-40,0 1-84,6-4-188,5-1 184,7-4 1,5-1-76,3-3 57,6-3 1,3-6 15,6 0 75,0 0-85,7-6-39,3-1 1,5-8 5,5 0 0,1-2 57,5-4 171,5-2-106,3 2 1,3-2-52,-2 3 312,-2-3-189,1 2 1,-3-1-494,2 4 204,-8 2 0,-5 5 0,-10 3-261,-3 3 185,-6 2 77,-4 3 0,-7 3 313,-6 1-241,-4 2-59,-6 4 74,-1 0-56,0 4 0,-2-1-98,2 1 306,-3 2-79,1 1 0,-4 3 34,1 0-111,-3 0 47,2 1 1,-4 1-95,1 0 68,5 1-15,5-6 29,9-1-33,5-5 1,5-2 15,2-2-34,4-3 21,5-1 1,5-5-3,6-2 278,2-1-136,10-10 0,4 1-76,4-7 238,4 1-116,-1-3 0,4-1 127,0-5-143,0 1 0,5-3-395,0 2 156,-6 5 1,-3 1 142,-10 7-884,-12 5 557,-6 4 0,-11 5-119,-4 4 148,-5 5 34,-6 0 0,-4 6 674,-3-2-261,-6 5-190,-5 1 1,-6 4 334,-4 1-184,1 2-19,3 0 0,-3 2-74,2-1 1,-5 1 95,-4 3-410,0-1 161,3 2 1,6-5 218,9-2-238,9-4 111,4-6 1,12-5 215,2-4-220,4-2-53,5-2 0,4-5 191,2-2 8,6-7-91,5 3 0,9-9 184,3 2 0,6-3-132,2-2 102,0 1-157,2-1 1,-2 1 97,3-2-516,3-1 228,3-2 0,-8 5-485,-4 2 325,-12 8-13,-11-1-420,-6 9 248,-11 1 188,-2 6 573,-9 4-269,0 0 1,-7 8-188,-3-1 506,-3 4-257,-4-4 1,-5 5-119,-2-1 442,-4 1-274,-2 5 1,1-4 85,-1 3 1,0 1 19,-2 0-409,1 2 14,0-2 215,8-4 1,10-4 253,7-5-253,5-4-39,7-4-65,7-3 65,8-3 1,7-4 55,7-4 113,2-5-159,10-1 1,-3-3 307,2 0-266,1 0-15,-2 0 0,6 0-195,0-1 49,4 1 1,-4 1-359,1 1 256,-7 2 1,-4 3 65,-8 2-760,-10 4 562,-7 4 1,-7 4-150,-4 1 636,-2 5-155,-7 3 1,-5 4 246,-3-1-150,-4 0-125,-4 4 1,-2 0 404,-4 3-199,-3 0-40,5 0 142,-3 4-204,1-4 1,-1 8 217,-1-3 19,4-1-222,8-4 1,6-5 104,7-4 188,2-3-350,8-4 1,6-2-121,9-4 168,3-2-5,8-6 1,4-1-166,4-5 166,2-1-28,1-3 0,-1-2 33,1-1 0,4 1 16,0 2-343,3 0 260,-7 3 0,1 1 37,-5 5-1041,-4 1 637,-15 3 1,-2 4-425,-9 3 495,-6 6 0,-2 3 756,-8 2-207,2-3-73,-6 5 11,0-3-137,-1 3 1,-7 2-124,1 0 208,-1-1-54,-2 6 1,2-3 94,-1 3-69,2 0-48,3-3 1,4 0 102,4-4-229,8-2 158,2-5-214,6-3-42,3-3 167,4 0 0,6-6 317,5-3-304,1-2-2,4-3 256,4-2-125,1-1 0,8-4-48,-1 1-290,1 0 214,1 0 1,-4 3-467,-2 1 224,-4 2 92,-4 4 1,-9 1-757,-3 4 364,-6 2 162,-2 3 212,-11 6 1,-1 1-127,-6 4 409,0 2-143,-1-3 1,-1 4-262,-3-1 472,3 0-160,-3 1 0,3-1 81,-3 1-59,0-1-68,0 1 1,0-2 237,2-1-189,5-1-56,3-3 40,7-3-64,0-1 1,4-3 5,3 0 182,4 0-83,8-3 1,4-4-34,2-4 305,3-2-206,-4 3 1,5-3 15,-4 2-54,0-2-146,-1 0 1,-4 2-295,-2 2 391,0 2 0,-5 0-636,0 3 227,-7 1 54,0 3 224,-9 6 0,-1-1-51,-6 4-190,-1 1 101,4 1 0,-3 0 284,2 0-181,-2 0 0,-2 2-16,-1-2 327,3 2-263,1-6 31,1 3 0,1-3 98,1-1 1,3 0-115,2-1 200,2 1-99,2-6 1,4 3-6,3-3 244,3-3-137,3 0 0,2-5-93,3-1 293,-3 2-203,4-6 0,-2 5-217,3-3-131,-2 3 283,1-2-396,-5 0 183,6 3 0,-8-2 78,1 4-724,-7 2 223,3 3 187,-8 0 161,-1 0 42,-4 3 1,-6 2 126,-1 4 66,-5 1-182,2 1 1,-2 1 355,2-4-134,1 1 63,-1 1 155,1-2-186,0 1 1,2-2 204,2 0-46,2-1-150,3 1-118,1-3 7,3-1 0,5-4 136,2-1 90,4 1-93,-3-5 1,5 2-73,0-2 1,1-1-3,2 0 1,-2 1-447,-1 2 183,1-2-40,-4 5-232,3-5 267,-6 5 1,4-2 9,-4 0-38,1 3 38,-7-3 1,4 3 105,-3 3-18,1-3 56,-6 6 0,1-4 253,-2 2-145,-1-2-166,2 4 238,-3-5 28,5 5-161,-2-6 255,3 6-194,0-5-1,0 2-68,3-3 1,1 0 31,5 0 1,1 0 7,1 0-236,2 0-256,-3 0 212,4 0 69,-4 0 0,3 0 109,-2 0 1,-1 1-13,-1 1-917,-2-1 583,0 2 0,-1-3-198,-2 3 141,-1-3-125,0 3 142,-2-3 381,2 0-128,-9 0 589,5 0-337,-8 0 1,5 0-7,-3 0 597,0 0-465,1 0 1,-3 0 122,0 0 202,-3 0-318,1 0 1,-2 0 226,0 0-106,-4 0-306,0 0 0,-3 0 44,0 0 121,-3 0 0,-1 0-418,-3 0 175,0 0 0,-3-2 46,-1 0 1,-3-1-129,-4 1 1,2 0 197,-5-2-329,6 2 271,-2-1 0,6 3-105,-1 0 86,4 0 18,-2 0-245,6 3 114,-2 1 1,2 3 116,-2-1-228,5-2 211,1 2 0,8-3-19,0 2-228,3 1-51,-1-3 165,6 1-253,-2 2-6,6-5-1139,0 2 1216,0 0 171,3-3 0,1 3-210,5-3 442,-1-3-251,4 3 1,1-6-204,3 1 326,5-1-2,0 0 1,4-1-203,-1 0 101,1 0 36,2-2 0,-3 1-478,1-1 355,-3 2 1,0 2-21,-4 1 101,-5 2 0,-1-1-211,-3 3 975,-3 0-492,-3 3 0,-6 1-23,-1 3 1,-5 0 78,-2 2 0,-2-1-79,-1 4 412,1-4-289,-3 5 0,0-5 399,-4 3-309,1-3-1,-4 5-2,0-6-74,2 3 1,-5-3 63,1 2-365,2-1 187,0 2 1,6-5 56,1 0-202,2 1 212,4-5 97,3 2-351,4-3-95,15-3-45,-3 2-22,10-5 153,-2-1 0,0 0-2,3-2-141,3 1 212,-2 2 1,3-2-58,-2-1-428,-1 5 299,5-8 1,-5 10 0,1-5 0,-1 2-65,-4 1 1,1-1 190,-3 2-70,-4 1 27,2 2 266,-6 0-369,0 0 25,-4 3 643,0 1-164,-3 0-257,0 2 3,0-3 1,-2 2 329,0-1 33,-3-2-209,1 1 0,-1-3 174,1 0-240,2 0-46,-4 0-20,6 0 103,-3 0-14,0 0-385,2 0 97,-2 0 166,3-3-264,0 2 122,0-5 1,1 5 142,1-4-165,-1 4 108,2-5-12,0 5 218,-3-5-92,3 5 0,-2-2 140,1 3-213,-1-3-9,2 3 340,-3-3-250,-3 3 240,-1 0-276,-2 0 1,-1 0 51,0 0 334,-2 3-218,-2-3 0,-5 5 61,-2-2-154,-2 2-49,-6-1 1,-2 3 52,-8 2 0,-1-1 66,-3 3-204,2 1 109,2 1 0,2 1 129,1-1-335,-1 3 71,4 1 0,0 1 167,6-3-294,4-1 83,3-3 0,5-1-136,3-4 257,0-2-102,9-1 1,-3-3-383,6 0 141,0 0 221,7-3 0,1-1-127,5-5 1,2-3 48,4-3-208,2-2 164,3-4 0,-3 1 52,-2 0 0,-1 2 32,-1 0 0,0 1-37,-2-1 0,-4 2 11,-3 3 0,-4 2 150,0 2-148,0-1 606,-7 5-311,0-1 0,-4 6-80,-5 0 82,2 0-164,-6 3 1,2 3 158,-2 3 19,-3 3-140,1-1 0,-5 2 51,0 0 0,-1 2 192,-3 0-194,-1 2-30,-5 4 1,3-1 22,-2 0-1,4 0-31,5-3 1,4-4 17,5-4 304,4-4-191,4-2 0,4-5-264,1-2-93,2-4 255,6-8 0,3-1-325,5-3 137,1-3-11,5-1 24,-1 0 116,4-5 0,0 6-52,0-3 360,0 3-165,-3 0 0,-4 3-141,-5 0-233,-3 6-19,-3 1 242,-5 9 60,-4 1-34,-4 6 0,-5 3-93,-3 3 81,0 6 0,-5-4-367,0 9 203,-6-3 0,0 2 0,-2-1 289,-1 2-86,2-3 0,-3 5-133,-2 0 522,4 1-270,-1-3 1,7-1 185,1-1-314,4-1 20,5-7 9,5-3 215,1-4-200,9-9 0,-1-2-136,6-5-66,3-3 195,1-5-250,4 0 88,-2-5 1,4 4 129,1-5-42,-1 5 3,5-4 0,-7 8-372,1 0 172,-4 6 85,0-1 1,-8 7-132,-1 2 1,-5 1 194,-2 6 0,-4 4 232,-5 4-258,-4 1 16,-5 2 90,-2-1-85,0 4 1,2-2-56,0 2 277,0-2-93,-2 5 0,3-5-136,1 3 211,-1 0-61,3 2 1,-2 0 48,2 0-109,1-3-14,2-1 0,0-3-23,5-2 20,0-1 3,6-6-78,0-1 83,0-3 0,6-4-5,0-3-18,5 1 7,0-10 0,0 4-6,0-6-189,0 0 86,0 1 1,1-2-123,-3 4 207,0-1-108,-3 3 1,0 0-542,-1 2 403,1 1-53,-5 3 374,2 1-170,-3 2 0,-1 1-148,-1 3 406,-2 0-246,0 0 1,-3 3-58,1 1 40,-1 5 20,-3 2 0,1 3 233,0 2 61,-3-2-263,2 5 269,-3-2-89,-1 3 0,3 3-140,0-1 177,0 1-74,0-3 0,-1-1-47,3-1 411,3-2-11,0-2-273,6-4-88,0 0 11,0-6 0,6-1 242,-1-3-237,4-3 47,-2-1-229,3-6 167,-3 3 0,1-4 54,-1 2-670,4 2 391,-10-6 0,8 4-73,-4-3-75,1 0 161,-3 1 1,3-2-40,-1-1-421,-2 1 340,3 0 1,-6-2-320,3 0 279,-3 4 7,3-5 0,-2 6 418,1-1-105,-1 1-19,-1 7 352,-3 0-287,2 3 1,-5 0 12,2 3 258,-2 3-202,-1 5 0,0 3 27,-2 2 90,1 1-208,-1 3 0,0 0 273,0 0-75,-3 3-157,4 1 1,-4 5 443,1 0-221,1 6-97,-3-3 0,5 7 28,-3-1-51,3-1-49,1-4 55,1-3-68,5-6 1,-2-4 130,3-4-354,0-5 83,0-4 1,3-4-9,2-3 0,1 0 92,0 0-265,1-6 99,0-2 1,0-6 161,2-1-620,-1-3 377,1-2 1,-2 0-71,0 0-189,-1 0 221,1 0 0,0-1-48,0-2-197,-4 3 224,3-4 1,-4 4-290,2 0 61,-2 0 309,1 0 0,-3 3-226,0 1 128,0 2 46,3 0 353,-3 4-140,3 0-187,-3 7 248,0 0-78,0 3 294,0 9-129,-3-4-76,3 10 1,-4-2 229,2 3 0,-1 2-40,-2 0 1,-1 2 150,2 0-313,1 3-69,-3 1 596,2 3-326,-3 0 1,3 2 13,0 3 20,-1-2-88,1 2 1,-1-4 22,3 1 1,0-7-33,2-1 0,0-9-653,0-1 262,3-5 107,-3-3-73,6-3 67,-2-3 0,5-3 132,0-5-154,0 0 1,-2-8 0,-1 2 67,1-4-493,0 1 294,-1 0 0,1-2-443,0-1 364,0-2 85,-4 1 0,3-3-371,-1 0 211,-2 1-64,3-4-21,-3 2 288,4-2 0,-2 3-222,-1 1 383,1 2-177,-2 4 0,1 6-154,-2 5 570,-1 5-196,2 1 106,-3 12-4,0-1-220,0 8 0,-2 1 506,0 1-213,-4 4-78,3 2 361,-4 3-290,3 0 1,-2 2 40,2 3 390,-2 4-349,-1-2 1,0 6-17,1 0 1,-3 1 87,0 1 0,0 1 74,2-3-84,0-4 23,1-9-408,2-7 0,2-8 87,4-5 1,2-9 41,2-7-108,1-9-37,3-3 0,-1-8-203,3 0 0,0-3 43,-4 1-150,4-5 184,-4 2 1,2-5-128,-1 3 226,-1-3 53,1 2 0,-2-6-444,0 1 174,0-7 92,-1 11 1,3-6-735,0 10 373,0 2 156,-2 11 284,0 2-36,-1 11 0,-2 3-154,-2 7 161,-1 2-52,-1 6 1,0 1-153,0 4 828,0 6-401,-3-1 0,-1 7 131,-2 0-101,-1 3 0,0 4 575,-3-1-464,3 1 1,-3 3 134,4 3 446,-1 7-494,-3-3 1,3 5 223,-2-7-29,1-2-196,2-4 0,0-7 127,1-4-439,2-5 66,3-12 0,0-3 164,0-7-158,0-2 13,3-9 0,1-4-129,3-8 0,0-4 60,2-2 1,-1-4-261,3-1 1,-2 3 93,3 1 13,-4-2 63,4 0 1,-2-7-148,1 3 0,2-1 64,-2 3 1,2 2-108,0 1-1,1-1 154,-4 10 1,0 1-170,-3 10 1,-2 2 134,0 5-204,-2 2 128,-3 1 0,0 5 4,0 2-243,0 1 176,-3 7 0,1 1 406,-5 3-99,2 5-67,-8-3 1,5 8 419,-3-1-194,0 1-119,-3 1 812,1 0-588,-1-1 0,3 4 9,0 2 29,0 0-113,0-4 1,2 0 279,2-8-472,3-2 282,1-7-3,3-4-140,0-7-8,3-7 0,3-7-262,3-6 0,3-4-57,-1-2-88,5-4 176,-2 2 0,5-5 24,-1 2-183,2-2 242,0 3 0,2-3-26,1 1-446,2 3 255,-4-4 0,1 7-104,-4 1-238,-4 5-44,-5 9-248,-2 2 445,-3 5-69,-1 1 585,-3 6-138,-3 4 0,-2 3-228,-4 4 0,1 2 501,-3 2-158,0 4 38,-3-1-28,1 2-70,-1 0 0,1-2 715,0 2-404,-1-5-146,1 1 1,-1-5 576,1 2-413,2-2-128,2-7 0,4 2 217,1-7-363,2 0 1,0-4-169,4 0 0,2-4 316,3-1-470,-1 0 160,1-2 0,2 0 92,0 0-141,0-3-6,-2 4 1,2-2-243,0 1 155,0 1 0,-3-1-306,1 2 282,0 0 0,-1-2-30,1 0-286,0-3 279,-1 5 1,0-3-84,-1 1-21,1 1 72,-5-5-14,5 6 391,-6-3-106,3 7 1,-6 0 325,-1 6-119,-2 3-129,-1 5 0,-2 3 522,-3 2-259,0 4-174,-2 1 650,-2 2-497,2 0 0,-4 4 161,3 4 0,-2 6 95,-3 3 0,-1 1-178,1 4 0,3-1-69,1 0 0,3-1-144,2-5 1,2-5-57,4-3 0,2-9-169,3-3 277,0-6-676,3-5 369,-2-4 0,4-7 31,-2-3 1,2-3 83,-1-6 1,0-1-396,1-3 1,-2-1 171,2-1 1,0-1-337,-3-2 1,3 1 60,-3 2-73,0 1 248,1-2 1,-2 0-31,1-2-67,-1 2 113,2-3 1,-2 5-216,1-2 876,-1 3-344,-1 2 1,0 5 554,0 4-344,0 5-229,0 1 0,-1 3 416,-1 0-190,1 6 0,-2 1 116,0 6-172,2 4 0,-4 0-26,3 3 174,-1 3-251,0 1 0,3 3 140,-3 0 0,2 2 99,-1 0 1,1 4-91,-1 0 0,1 4 136,1 3 0,0 2-363,0-2 0,1-2 125,1-6 0,1-3 28,1-5 10,2-1-83,-2-5 0,3-4-72,0-3 1,-1-5 22,1 1 1,0-5-163,-1 0 0,-1-1 69,-1-1-222,-2 0 176,4-3 1,-5-4-20,1-4 1,1-2-96,-1 0 0,0-4-83,-2 0 0,0-3-100,0 0 157,0-3 81,0 2 0,0-6-7,-3 0 0,2 0-3,-4-2 0,3-1-11,-2-2 1,-1 2 5,-2-1 0,1 3 288,-1 1 0,1 5 17,2 5 145,-2 5-173,5-4 0,-3 9 36,2 1 163,1-1-298,-2 6 1,3-1 4,0 4 1,2 2 164,1 3 1,1 0-128,-2 2 0,1 2 168,0 5-8,0-2-101,1 5 0,2-1 133,-2 5 0,2-2-121,1 4 270,0-1-168,0 3 0,-1 1 51,1 1-2,3 2-157,-3-1 1,3-1-65,-3-4 0,-1 0 122,1-2 0,0-5-48,2-4 0,-3-2 90,0-3-257,0-3 143,-3 0 0,1-5 23,-2 1-189,-1-1 209,2-1-279,-3-3 86,-3-4 1,0-1-179,-2-3 0,0 0 79,0-3 1,-1 0-3,-1-2 1,-2-1-53,0-3 0,0-1-137,0-1 0,1 0-13,-1-2 13,2-4 234,-3 0 1,2-4-146,-3 0 431,3 5-149,-2-2 1,4 11 178,2-2-170,-2 4-7,5 3 143,-5 3-144,5 6 6,-2 1-46,3 3-222,3 3 231,-2 1 0,4 3-26,-3-1 231,4 1-208,-6 0 1,6 2 124,-1 3-137,1-3 84,-3 7 1,3-5 219,-1 5 1,1 1-52,1 1 1,-1 1 2,-2 1 0,2 1-44,-2 2 0,0 0 206,1 4 0,-2-1-140,2-1 1,0-2-62,-3-3 1,3 0-120,-3-2 0,0-1 56,-2-3 1,1 0-284,1-5 160,-1 0-53,2-2 1,-4-4 99,-1-3 1,0-2-8,-2-5 1,0 2-15,-3-7-405,0 1 234,0-2 1,1-4-58,-1-1 1,-2-3-191,0-2 1,-2-3-340,2-1 401,-3 1-119,2-10 182,-7 1 130,6-5 1,-5 3 32,5 1 1,-1 3 184,1 1 1,1 6-228,4 6 317,-1 6-96,3 7 63,-2 4 78,2 3 1,-2 1-27,2 1 0,0 4-132,2 3 1,1 3 96,-1-1-122,1 5-29,1-2 1,0 6-1,0 0 0,3 3 29,2 1 1,-2 5-5,2-3 0,-1 4-11,3-1 0,0 0 64,0 3 0,-1-5 150,1-2 1,0-3-17,-1 0 0,3-1 123,0-1 0,0-5-72,-5-2-338,2-1 192,-2-1 0,0-2 112,1-5-15,-4-1 185,2-3-59,-3 0-205,-3-3-166,2-4-134,-5 0 1,2-6-41,-5 2 1,2-2-89,-2 0 0,-1-1 41,1-2 0,-3 1-118,1-3 1,-4 0 28,-1-2-55,1 0 279,1 0 0,-2 2 303,1 0-112,-1 3-70,6-1 81,0 5-53,6 5 26,-2 0 1,6 6-44,-3 0 0,3 3 35,0 3 1,2 3 16,0 0 1,3 3-29,0 0 115,1 0-144,-3 2 0,3-3 139,-1 0 1,1 0-96,1 3 1,-1-1 164,1 0 1,2 2-27,0 0 165,0-1-289,-2 3 0,0-4 90,2 1 0,-2-1 12,2 1 1,-1-2-110,-1-1 1,-1 1 3,1-3 0,-3-2-7,1-3 1,-3-2-262,3 0 582,-4-1-26,2-1-294,-3-3-185,0-1 75,-3-5 1,2-2-8,-4-2 0,1-1-208,-3 1 0,0-3 164,1 1-280,-1-4 223,-3 5 1,2-6-199,-3 2 124,0-1 194,0 2 0,-2-3-19,2 3 1,-1-1-157,-2 1 372,4 5-88,0-4 0,3 9-140,1 0 220,2 4-182,1 0-107,3 2 1,1 6 198,1 3-83,2 3 8,2-1 1,1-2 157,0 3 8,-1 0-171,4 6 338,-2-3-192,4 2 0,-4 0 14,4-1 0,-3 4 98,2-1 0,0 1-8,2 2-79,1-1-33,-1 0 1,1 0-148,-1 0 132,1 0 25,-1-3-194,0 0 63,1-4 1,-1 1 137,1-1-239,-1-2 56,1-2 1,-3-4 109,0-1-256,-3 1 223,2-2-19,-3 3-146,-4-5 137,0 2 73,-3-3 0,-1-5-302,-1-2 226,2-4 6,-6 1-399,2-1 234,-3-5 1,0 5-2,1-4-382,-4-3 298,3 1 1,-3-3-25,3 0-329,-3 0 315,3-3 0,-3-1-97,1-3 1,3 2-176,0 1 507,0-1-71,0-2 1,1-2-252,1 0 639,2 0-235,-1 2 1,3 0-246,0 1 267,0-4-157,0 5 0,1-3-90,1 5 307,2-2-80,0 7 1,2-4 17,-2 7 45,-1 2-204,3 6-188,-2 1 213,0 6 7,2-3-199,-6 3-44,3 0 164,0 3 287,-2-3-197,2 6 0,-2-2-66,1 3 488,-1 0-258,2-1 1,-3 2 124,3 1 0,-3-1 0,3 3-68,-3-3-49,0 2 0,0-1-28,0 0 289,0 0-145,0-2 1,0-1-141,0 1 0,0 2-15,0 0 1,0 0 90,0-2 97,0-1-165,0 1 0,0 2 66,0 0 183,0 0-254,0 0 0,0 2 445,0 2-245,0 1-94,0 2 0,3 1-24,-1 3 1,3 1 22,0 2 1,1 0-44,3 1 0,-1 2-46,4-4-178,-4 4 54,5-3 0,-4-1-207,2-2 132,-1-1 49,0-2 1,-3 0-145,2-1 90,-1-5-96,-5 2 27,0-7 163,0 1 0,-2-2-48,1-1 249,-1-2-235,-1 1 0,-3-4-24,-1-1 21,1-2 24,-3-3 0,2-2 12,-3 0 0,1-5 41,-1 1-697,-3-5 433,3 1 0,-4-4-144,2 1-303,2 0 363,-3 0 0,1-2-208,0-1 165,0 1 69,3 2 1,-3 0 365,0-1 0,0 1-51,2 0 0,1 3 185,2 1-122,-2 2 96,5 4-56,-5 0 82,5 3-266,-2 4 97,3 0-68,0 3 0,1 6 34,1 3 0,0 2 226,2 3-85,1 2 1,1 4-1,1 2 301,0 0-252,-1 2-42,1-1 1,1 2 233,1 0-206,-2-1 0,6 0 1,-2-1 161,2 0 1,2 1-155,1 0 1,0-1-12,0-3 0,-4 0 62,1-2-391,-1-2 131,2-2 1,-4-2-104,-1-1 0,-2-1 155,0-3 1,0-1-427,0-2 165,-1 2-1,-2-5-18,-1 2 418,-3-3-452,-6-3 22,2-1 238,-9-5 1,5 1-265,0-1 17,-3-1 236,4-1 0,-6-3-200,2-2-11,-2 2 182,0-2-150,-1 2 114,1 1 0,-1 0-87,1-1 767,0 4-434,-1 3 1,1 4 84,-1 3 13,1 0-247,2 3 1,2 1 138,5 5-89,1 2-10,3 2 1,0 1 141,0 2-67,0-2-63,3 3 45,1-4-59,5 1 1,2 1 18,2 1 190,1 0-111,-1-3 1,3 0-46,-1 1-33,1-1 4,0-2 0,-2 1 37,-1-3 1,1 0 36,-3 0 0,1-1-22,-1 1 1,-2-4 164,-4-1-168,0-2-178,-1 1-120,0-3 1,-1-3-62,-3-2 0,-1-3 46,-1-1 0,0-2 149,-2 2 0,-1-3 53,-1 1-652,-1 1 410,0-2 0,0 3-119,-2-2 421,1 3-136,-1-2 0,1 4-68,-1 2 566,2-2-131,-3 5-54,4-2-91,-1 3-121,0 0 0,3 1 217,2 1-227,1 2 58,1 3 198,0-1-103,0 1 0,3 0-33,2-1 211,1 1-272,1 0-1,2 1 31,2-1 1,0 2 7,0-4 1,-2 4-45,2-5 0,0 4-22,3-4 0,1 1-119,1 0 0,1-1 101,-2-2 1,-1-1-241,2 1 0,-2-1-36,0-1 0,-4 0-12,-1 0 1,-2-1 157,0-1 0,-3 0 53,-2-2 1,-2-1-76,-2-2 0,-2-1 10,-3-1 0,0-3-205,-2 3 200,-1-2 57,-4 0 1,0-2-110,-2-1 1,2 1 59,-1-1 36,-3 1-5,4 0 1,-1 0-89,3 2 1006,3 1-596,2 3 1,0 3 40,0-1-145,4 4-107,0-2 0,3 4-13,0 1 0,0 2-46,0 2 0,3 1 11,1 0 1,1 2 87,1 0 0,0 0-245,3 0 134,-2-1 63,3 1 144,-3 1-93,6-2 1,-3 2-92,4-1 249,-1-2-91,1 3 0,1-3-54,1-1 1,2 0 10,-3-1 0,3 0-211,-2-3-46,-3 1 87,-1 0 1,-4-3-438,1 3 291,-5-3 124,-1-3 1,-3 0 8,-3-4 96,0 0-66,-4 0 1,-3-1-100,-1-1 0,-2-1 50,-3 1 1,1-1 11,-3-1 0,0-1 21,-2 3 136,0 0-103,0 0 1,3 1-37,1-1 769,2 5-484,0 1 0,4 3 531,1 0-486,4 0 0,2 3-126,3 1 1,1 0 50,1 0 0,2 0-187,3 1-101,0 1 221,2-6 81,2 3-121,2 0 1,4-2 35,1 1 1,1-1 30,1-1 1,1 0 88,1 0-130,2 0-3,0 0 0,2-1-506,-1-1 246,-2 1-49,3-5 0,-6 5-92,0-4 0,-3 4 176,-6-1 1,1-1-72,-3 0-38,-3 1 387,-3 5-352,-3-2 123,0 5 1,-3-5 155,-2 4 0,-1-3-461,0 2 319,-4-2 71,-1 1 100,-2-3-136,0 0 1,-1 0-35,1 0 0,-1 0 1,-2 0 1,1 0 29,-3 0 1,2-1-4,-2-1 1,1 1 146,-1-1 1,2 0 251,3 0 0,0 2 241,2-3-322,-2 3-58,6 0-341,0 0 194,4 3 0,3-2 143,0 3-366,3-2 224,1 4 0,5-5 91,2 4-101,5-4-16,-2 5 0,6-5 28,-2 1-166,-2-1 78,3-1 1,-2 0-77,1 0 0,1 0 23,-1 0 0,1-1-167,2-1 0,-2 1 152,-1-4-478,4 4 349,-7-5 1,7 4-29,-7-2 0,1 2 57,-2 0 0,-2-1-51,-1 1-2,-4 0 209,-4 2 0,-4 0-64,-1 0 0,-2 0 278,-5 0 1,-3 0-41,-3 0 1,0 2-146,-3 0 1,0 2-21,-2-1 0,0 2 1,0-1 1,0 2 44,2-2 0,0 2-41,2-1 0,-2 3 287,3 1-315,-4 0 128,5 0 0,-3-1 174,4 1 0,2 0-124,2 0 0,3 0 60,1-2 1,3-1-59,4-2 59,2-1-112,6-3 1,0 0-24,4 0 0,1 0 0,1-3 1,0 1-61,0-4 0,-1 0 27,3-3 1,-3 2-7,3 0 0,-2 0-79,2-2 0,-3 1-201,1-1 0,-2 2 103,-1 0 0,-2 1-172,-3 2 0,-3 0 485,-3 2-184,-1 1 8,-10 4 0,1 2-48,-8 3 1,2 0-237,1-1 236,-4-1 34,3 1 0,-2 0 3,2-1 0,1 1 34,-1 0 0,0 0-41,-2-1 0,5 1-99,-3 0 835,5-4-497,-4 3 1,6-3 413,-2 2-268,5 1-463,1-2 0,3 0 322,3 1-317,0-4 87,4 5 1,-2-5-39,2 1 0,-2-1-255,4-1 1,-1 2 113,-2 0 0,1 0 71,0-2 0,0 0 77,2 0 0,-1 0 189,1 0 1,0 0-86,0 0 0,2 0-123,-2-3 1,2 3-6,-2-3 1,0 2 15,-2-1 1,-2 1-307,-1-1 552,1 1 0,-2 0-104,0-1 0,-6 1-272,-1-1 1,-3 1 94,-2 1 1,-1 0 20,-4 0 0,0 0 55,-2 0 1,2 0 6,-4 0 0,0 0-8,-2 0 273,-1 0-140,1 0 1,1 0-65,1 0 0,1 0 184,1 0 0,4 1 256,-1 1-180,7-1-1,0 2-610,6 0 235,0-2 0,1 2 172,1-3 1,5 0 29,4 0 1,1 2-42,2 0 0,2 0-38,-1-2 1,1 0-8,-3 0 1,3 0 6,0 0 1,-1 0 153,-1 0 0,-2 0-50,0 0 1,0 0-121,-1 0 109,2 0-181,-2 0 0,-1 0-160,-1 0 1,1-2 104,1 0 0,1-2-131,-3 1 1,0-1 127,0 2-699,-1-4 203,2 6 289,-4-6 1,0 4-73,-1-2 146,-2 2 1,-4-1-48,-1 3 337,-2 0-81,-6-3 0,0 2-120,-4-1 0,0 1 148,-1 1 0,0 0 58,-3 0 0,3 0-36,-1 0 0,0 0 165,0 0 1,-2 3-25,3-1 1,-1 1-124,2-1 0,0 0 26,0 2 0,0 0 154,5 0 0,0 2 237,2-4 125,4 3-528,0-1 1,8-1 74,2 0 0,4-3 34,3 0 1,0 0-54,4 0 0,0-2 20,2 0 0,0-3-75,0 0 1,0-1-15,1 0 0,-1-2 107,3-1-609,4-1 304,3-4 1,3-1-371,-2-1 0,1-3 239,-2 1 1,-2-1-64,-4-1 1,0 1 50,-4 1 1,-1 1-69,-1 4 1,-2 2 23,-5 2 10,-1 2 259,-7 3 0,0 1 289,-6 3 1,0 0 104,-4 0 1,-3 1-181,-1 1 1,-2 1-249,0 2 1,-3 1 142,1-2-340,-1 5 295,-1-1 0,3 1-78,-4-2 0,3 0-162,-1-1 0,-1 2 125,-1 1 0,1-2 6,-1-1 1,3 1 366,-1-3-163,2-1-56,-2 3 1,5-5 298,-1 1-188,7-1-353,2-1 208,3 0 0,7-1 44,4-1-62,2-2 27,6-5 1,1 0 43,2-2-69,0 0 9,-2-2 0,1 0-49,-1 2 25,0-2 17,0 0 1,0-1-290,0-2 0,-2 2 77,0 0 0,-4 2-315,0 0 406,-4 3 224,-6 5 1,-3 1-30,-5 3 1,-2 3 201,-7 1 0,0 5-109,-5 3 0,2-1-79,-2 2 0,0-1-204,-2 4 23,0-2 138,0-1-391,0 4 220,-3-3 1,-1 5 112,-3-4 0,1 1-2,1-3 1,5-2-72,5-2 444,3-2-102,6-3-359,3-1 1,6-4 67,1-1 1,6-2 149,3-2 0,4-4-54,3-1 0,3-2 195,2 0 0,-2-1-12,2 1 0,-3-1 28,0 1 1,0-1-249,0-2 0,1 2-94,2-2 1,0 0-252,-3 0 1,1 3 182,-3 4 0,-6 3-539,-3 1 440,-2 2 0,-6 4 131,-3 1-90,-3 2 111,-4 3 578,-6 2-353,-1 2 0,-6 5-150,0 2 30,0-1-37,-1 2 0,-1-2-91,0 3 91,-4 0 48,5 1 0,-2-1-113,3 0 0,0-2 125,0 0 1,1-3 107,1 0 0,4-4-99,5-2 0,5-3 609,2-2-497,1-3 0,7 2-88,3-6 1,6-1 134,3-5 0,1-1 77,1-4 0,2 0-19,1-2 0,0 1-120,-1-2 0,2-1-344,3-2 1,3-1-5,1 1 0,2-3 14,1-1 0,-2 0-41,-3 2 1,-7 5-807,-8 3 309,-7 7 309,-4 4 0,-14 11 617,-5 3-96,-4 7-151,-3-1 1,-1 5 422,-3 0 0,-2 1-184,0-3 0,0 0-60,2 0 1,1 1-66,1 1 1,2-1 16,3-1 1,5-1-174,2-3 1,5-1 80,1-4 0,4-4-193,5-2 1,2-4 37,2 2 0,4-6 63,1-1 1,2-3 84,0-2 0,3-2 218,0-5 1,5 2-119,-1-1 0,1-2-42,0 1 1,-1 1-240,0 1 1,1 2 149,0 1 1,-3 1 62,-4 3 0,-4 3-387,-1 2-181,-4 1 0,-3 1 398,-4 0 0,-3 3 376,-4-1 1,-1 5-205,-4 0 1,-1 2-21,-1 0 0,-3-1 96,1 3 1,-1 1-60,-1-2 0,3 2-12,1-3 1,2 2-61,0-2 1,2 0-357,1-2 349,1-1 524,6-2-113,1-1-365,3-3 1,3-3-48,2-1 0,3-5 89,1 0 1,3 0-16,-1 0 1,2 1 28,3-1 0,-1 1-136,3-1 0,-3 2-191,0-2 1,0 2 18,-2 3 1,3-2-126,-1 1 0,-2 0 133,-4 1 0,-2 1-65,0 3 462,-3 0-172,-1 0 31,-12 0 0,1 3-20,-8 1 1,-1 3 110,-1 2 0,-4 1-35,-3 4 0,-1-1 144,-1 0 0,2 2-94,1 0-49,2-1-43,-4 3 1,4-2 81,-2 1 0,5-1-77,1-4 1,4-3 285,3-4 0,3-2-25,4 0 0,3-2-161,-2-2 1,6-2-163,1-3 1,3 0-194,2 1 0,-2-1 213,2 0 0,-1 3-54,-2-1 1,1 4-187,0-1 178,-1-2 1,-1 3-385,-1-1 100,-2 1 258,1 4 1,-3 1 0,0 3 1,0-3-34,0 1 1,-2-3 86,-1 2 298,1-2-114,2 4-40,0-6-120,0 3 124,0 0 1,1-2-55,1 1-64,2-1 0,3-1 74,2 0-790,-1 0 486,4-3 1,-3 2-15,2-4 1,-2 3-6,2-2 1,-2-1 121,2-2 1,-3 1-29,1-1 0,-1 0 213,-2 0 0,-2 1 35,-2-1 0,-1 0 116,-1 1 0,-1 1-104,-1 1 0,-4-1 104,-3-2 1,-3 3-34,1 0 1,-2 2-12,0 0 0,-3 1 198,1 1 0,-4 0-94,1 0 0,0 1 121,-2 1-223,1-1-131,-4 5 1,6-5 42,1 4 0,2-4 68,1 1 0,2-1 85,2-1-25,5 0-640,1-3 345,6-3 0,4-4-113,7-1 0,2-4 53,4 1 1,4-1 266,0-1 0,2-1-31,1-3 87,0 3-172,-3-3 0,1 3-40,-2-3 0,-1 1-66,-2 4 0,-4 0-67,-2 9-271,-7-3 537,-4 9 0,-6-3 239,-1 6 1,-5 0-254,-2 4 1,-4 2-95,-1 0 0,0 2-145,3-2 45,-3 3 127,1-4 177,-4 4-154,5-1 1,-3 0 54,4 0 1,-3-3-14,1 1 0,0 0 226,4-2-288,1 1 14,3-7-10,4 2 1,0-3 57,6 0 0,1 0-128,5 0 1,2-3 152,5-2 140,-2-1-108,5 0 0,-2-2-5,1-1 0,1 1 165,-1-3 0,1 2-142,1-2 0,1 0 32,-1-3 0,3-2-244,1 1 0,2-1 21,-2 3 1,-1-1-19,-5 1 0,-2 2 54,-2-1 0,-4 4-138,-1-1 1,-2 2 75,-3 0 0,0 0-237,-2 1-296,-1-1 138,2 0 121,-3 4 261,0 0-69,-3 3-177,2 0 0,-4 0 10,3 3 0,-1-2-91,0 4 96,3-4 358,-3 5-54,3-5 100,0 2-106,3-3 1,-2 0-105,4 0 0,-2-3 55,2-2 1,1-1 94,-2 0 1,0-2 284,0-1 1,0 1 290,1-3 0,0 2-360,-3-2 1,3-1-129,0-1 1,-2 0-382,-1-1 1,-1 1 120,-1-1 1,0 1-58,0-1 1,0 4-6,0 1 1,0 2 27,0 0 34,0 3 1,-1-1 29,-1 3 1,1 0-95,-1 4 0,0 1 111,0 2 0,1 1 235,-1-2 44,1 5-223,1-1 0,0 2 292,0-1 1,-2-1-25,0 4 1,0-1-6,2 2 1,0 1-170,0-1 84,-3 3-79,2-1 0,-4 2 29,2-2 0,-2 3-37,1 2 1,-2 2-46,-1 0 1,-2 1 44,0-3 1,0 0-111,0 0 0,1-3 106,-1-1-105,2-5 81,0-1 0,3-6-40,-1-2 1,4-2-10,-2-2 1,3-3-77,0-4 1,0-3-197,0-4 1,2-2 281,0 2 1,3-2-43,0 3 1,1-3 132,0 2 13,1-2-65,0 3 0,0-4 108,-1 1 1,1-1-106,0 2 0,-1-3 127,-2 2 0,2 0-85,-1 0-224,-2-2 187,0 6 0,-1-2-236,0 2 82,0 4 81,-2 0 1,0 6 20,-3 2-477,3 2 310,-3 2 1,2 3-13,-1 4 1,0-1 74,-2 3 0,1 0 215,-1 3 1,2 2-62,-3-1 1,3 3 219,-3-2 1,2 2-94,-2 0 0,-1 2 84,2 0 0,-2-2-32,-1 0 1,1-1 45,2 1 0,-2 0-119,1-2 1,0-3-23,1-1 0,-2-4 144,4 1-75,0-5-215,2-1 28,0-9 0,1-1-238,1-7 1,2-1 69,2-1 0,1-3 119,0 2 0,2-3-4,0 0 86,0 0-74,-3 0 1,-1 0-31,-1-1 1,1-1 25,1 0 0,-1-1-42,-1 0 1,-2 2 33,0-1-101,-1 1 135,-1 4 1,0 4-33,0 4-39,0 1 43,0 1 0,-1 4-3,-1 3 0,1 4-92,-1 5 0,-1-1-125,1 3 1,-4 1 330,2 1 1,0 1 53,0 2 0,0 0 388,0 2-257,-2 2-141,2 0 0,-1 1 178,1 4 1,-1-3-127,-1 3 0,1-3 8,1 3 0,-1-3-61,-1 3 1,1-3-74,1 0 0,-1-1-80,-2-1 0,2 0 66,-2 0 0,5-5-109,-5-1 1,2-5-54,1-1 0,-2-1-142,1-2 0,2-2 41,-2-3 163,4 0 0,-5-3-138,4-2 0,0-1 89,2 0 1,0-2 11,0-1 0,0-1 0,0-4 1,2 2-13,0-1 1,4 0 52,-2-5 1,2 3 8,1-3 1,0 2 6,-1-2 0,1 0-2,0-2 1,0 0 21,2 0 0,-1 0 119,1 0 0,0-1 114,0 1-238,0 0 82,1 3 1,-3 1 56,-1 5-151,1 1 39,-6 7 1,2 1 19,-3 4 251,0 4-116,0 2 0,-3 7-154,1-2 1,-3 3-5,1 0 1,0-1-133,-1 2 0,2 1 100,-2-1 1,0 2 85,3-3 1,-3 2 38,3-3 0,-3 4 126,3-1 0,-3-1-38,1 1 0,0-2 146,-1 2 0,2-1-204,-2 4 0,-1-4-15,2-2 0,0-1-105,-1-3 0,4-1 144,-1-4 61,1-2-179,1-1-170,3-9 1,1-1 112,2-7 1,1 2 19,0-1 1,0 0 73,2-5 1,1 0-28,1-2 1,0 0 77,-2 0 0,0-3-121,2-2 0,1 1-5,-3 0 1,1-1 69,-1-2-151,-2-3 117,3 6 1,-4-2-50,-1 6 1,-2 3-298,0 4 348,-3-1 1,3 10 1,-3-1-62,0 7 0,-1 2 6,-1 2 1,2 2 9,-3 1 0,2-1 40,-1 3 1,1 0 12,-1 3 1,1 1-17,1 1 0,-2 2 3,-1-2 0,-1 4 45,2-2 1,-4 3 145,2-4 0,0 5-79,0 0-90,-1 4 40,-4-5 0,1 2-15,-1-3 1,2 0 45,0 0 1,0-3 7,1-1 1,1-5-13,1-5-119,2-2 122,-1-4 201,3 0-238,0-3 1,1 0-174,1-1 173,-1-2 1,5 2 0,-2-3 4,2 0 1,0-2 11,-1 0 0,3-2 1,-1-1 0,1 2-52,-1-1 1,0-3 0,2-1 0,1-3-14,1 2 0,2-3-4,-2 2 0,1-4-42,2-1 0,-1 0-101,1-2 0,-1 1-251,1-1 0,-4 3 171,-1 1 0,-2 1-179,-3 6 245,-1 1 224,-3 8-84,-3 1 1,-1 5-163,-2 2-78,-1 1 170,-3 7 1,3-1-9,-2 2 0,1 0 53,2 1 0,-1-1 133,0 1 1,1-1-108,-1 1 0,-1-1 206,-1 0 1,2 2-10,-2 0 0,2 0 32,0 3 1,0 0-136,0 2 1,-2 0 132,0 0 1,0 4-239,0 0 0,1-1 151,-1 0 1,2-3 6,0-2 1,1 0-28,-1-2-26,3-3-44,1-7-16,3-3 189,6-9 0,-1-1-88,4-6 1,0-1 24,0 1 1,2-3-63,-2 0 0,1-2 153,-1 0 0,-1 1-36,3-1 0,-2 0-28,-1-2 1,0 2 32,-1 0-282,-1 0 177,4-2 1,-3 2-97,0 0 1,-2 2-194,-2-1 1,1-1-124,-2-3 0,3 2 78,-3 1-42,0-1 247,-2 5 1,0-6-93,0 2 0,0 3-112,-3 1 0,3 1 142,-3 2 0,0 1 19,1 1 1,0 2 196,2 0-247,0 3 270,0 1-467,0 3 297,-3 6-2,2-1 0,-2 4-45,3-2 317,0 0-271,-3-1 0,3 1 45,-3 0 1,3 0-41,0-1 1,0 1 3,0 0 0,0-1 27,0 1-206,0 0 189,0-1 1,0-1 24,0-1 0,0-1 175,0 1-153,0-2 1,0 1 341,3-3-249,-3 0 0,3-3-88,-3-2 1,1-3-60,1-1 1,-1-2 22,1 2 0,-1-3-107,-1 1 1,0 0 34,0 0 0,-1 0-213,-1-2 0,0 1 181,-2 1 1,2 3-6,-3-1 0,3 2 162,-2 0 0,1 3-76,-1 2 0,2-1-40,-3 1 0,3 0 53,-3 4 0,3 4 16,-2 3 1,1 1-47,-1-1 120,3-2-100,-2 6 0,3-5-62,0 3 0,0-2-140,0 0 0,0 0 185,0 0 0,0 0-66,0-2 43,0 0 1,2-1 67,0 1 0,1-2 271,-1-1-130,-1-2 105,5 0 0,-5-2-35,4 0 0,-4-2-155,2-3 1,-3-1-64,0-1 1,0-2 38,0 0 1,0 0 11,-3 0 1,2-2-41,-4-2 1,2 2-118,-2 0 1,-1 0 54,2 0 0,-2-2-184,-1 2 1,3 1 298,-1 1-108,1 2 13,-3 3 0,2-1-283,1 3 234,3 0 0,-5 5-98,4 1 0,0 3 111,2 2-197,0-2 207,0 6 1,0-5 31,0 3 0,0-2-4,0 2 0,0-2 86,0 2 1,2-2-146,0 3 0,1-4 159,0 1 0,-2-1-83,3 1 146,-2-5-120,4 5 17,-5-5 209,5 0 33,-6-1 288,3-3-339,-3-3 0,0-1-247,0-3 1,0-2 74,0 0 0,0-2-239,0-1 99,-3 0 60,0-2 1,-2 1-164,1-1 0,-1 0-37,-1-1 0,-1 0 16,0 0 0,0 1-46,1 0 294,-1 1-119,0 2 1,1 2 128,2 2 1,-2 2-89,1 1-224,2 2 0,0 2 33,3 5 214,0 1-43,-3 1 0,3 0 24,-3 2 1,3-1-5,0 3 1,0-2 17,3 2 0,-2 0 17,4 0 0,-3 2-35,2-2 1,-1-1 22,1 2 1,-2-1 61,3 2 0,-1-2 10,3 1 1,-3-4 144,1 1-7,-1-2-15,0 0 52,2-3 0,-4-1-37,2-3 1,-2-1 149,0-1 1,-1-2-269,-1-3 0,0-2 79,0-3 1,0 0-241,0-2 1,-3 1 10,-2-1 1,1-1-18,-3-1 0,2 0 181,-4 3-354,1-3 153,2 1 1,-4-2-10,-1 2 1,-1 0-126,1 0 0,0 1 381,2 3 17,2 1-185,-3 4 0,6 2-41,-1 2-97,4 1 0,-2 4-208,3 1 0,0 5 238,0 0 1,0 2 47,0-2 1,0 3 64,0-1 0,2 2-6,0 0 1,3 0 59,0 1 1,1-1-78,0 1 0,-1-1 181,-1 1 1,1-1 15,2 0 1,2 0-81,-1-2 0,1 1 15,-5-3 1,2 0 159,-1-2 0,1 0-168,0-1-3,-2-2 29,2-1 215,-5-3 229,2 0-605,-3-6 1,0 1 46,0-3 1,0-2-47,0 1 1,-3-3 62,1 1 1,-3-1-150,1 1 1,-2-2 134,-1 2 1,0-1-14,0 1 0,1-1-89,-1 3 1,0-2 0,1 2 0,-1 0 137,0 2 1,3 3-48,-1-1 1,3 4-283,-3-2 276,4 3-133,-2 3 0,3-1-233,0 4 0,0 0 189,0 3 1,3 0 61,1 0 0,0 2-111,1-2 390,-1 3-122,3-1 1,-1 1 64,-2 0 1,2 0-112,-1-3 1,1 3 183,0-1 1,1 1 140,0-1-101,0-1-184,-1-1 0,-1-1 28,-1 1 0,-2-2 0,3 0 1,-4-3 143,2 1 0,-2-4 22,1 1 85,-1-1 1,2-4-121,-3-1 1,0-1-288,0-1 1,-1 0 111,-1-3 0,1 0-175,-1 0 0,-1-3 106,1 1 0,-3 0 19,3 0 0,-2 1-58,2-2 0,-4-2 56,2 3 0,0-3-52,0 3 1,-1-1-20,-2 1 0,1-2 72,-1 2 1,0-1 158,1 1 1,-1 0 190,0 2 1,0 2-11,1-2-163,-1 4-102,0-1 0,1 3-24,-1-1 0,0 0 32,0 2 0,3 1-29,-1-1 0,1 1 33,-3 1-9,1-3-13,2 2 0,-2-2 71,1 3 1,-1 0 7,0 0 1,-1 0-64,0 0 1,1 0 9,-1 0 1,0 0-73,0 0 0,1 0 73,-1 0 0,0 3-165,1-1 158,-4 0-72,2-2 1,-1 0-8,2 0 1,0 0 25,1 0 1,-3 0-16,0 0 0,0 2 41,2 1 0,0 0 7,-2-1 0,1-1-206,-1 4-2,2-4 134,0 5 0,0-4-103,1 2 0,-1-2 116,0 3-246,4-1-49,0 0 228,3 2-376,0-2 255,0 0 0,0-1-65,3 0 398,0-3-222,7 3 1,-2-3 123,3 0 104,1 0-198,1 0 0,-2 0 151,0 0 0,0 0-2,3 0 0,-1 0-87,1-3 1,-2 3 24,0-3 1,1 3 22,0 0 0,1 0-88,2 0 0,-2 0-117,2 0 1,-1 0 54,3 0 1,-3 0 60,1 0 0,-5 2 167,1 0 15,-4 3-98,2-1 1,-4 3 133,-2-1 1,-1 1-83,-3 0 1,0 0 179,0-1 1,0 1 4,0 0-331,-3-1 218,2-2-155,-5 2 154,3-2-73,-4 0-1,0-1-48,3-3 292,-2 0-281,6 0 1,-4 0 36,2 0-116,1-3 91,-5 2 0,5-4 65,-4 2-113,1-2 68,-3 1 1,2 0 39,1-1-43,-1 4-29,-1-2 0,-1 1 32,0-1-7,1 1-67,-4-1 0,2 3-67,-1-3 0,2 3 132,0 0-177,-2 0 143,1 0 0,1 0-8,2 0-21,1 0-193,-3 0-6,3 0 166,1 0 26,3 0 0,1 2-28,1 0 261,2 3-235,3-4 2,-1 5-2,1-5-66,3 5 76,-3-3 0,6 4-9,-2 0 1,2-3 5,0 1 0,1-1 7,-1 3-126,1-3 123,-4 2 1,3-3-4,-2 1 0,-1 1-28,-1-2 1,-2 0-45,0-1 33,-1-1-150,1 2-20,-3-3 165,2 0 169,-5 0-187,2 0 151,-3-3 0,-1 0-74,-1-2 1,0 0 185,-2 3-205,2-4-7,-4 6 213,5-3-82,-5 0 1,3 2-26,-4-1 1,0-1 15,1 0 0,-1 0-19,0 1 182,0 2-209,1-3 0,-2 0-17,-1-2 1,2 1-2,-2 0 1,-1 0-38,1 0 0,-2-2 86,2 1-204,-3-1 154,5-3 0,-5 1 42,3-1 181,-3 2-119,4 3 0,-2-2-86,1 2 0,1 1 8,-3 0 1,2 3-94,1 0 100,-3 0-11,4 0 1,-4 0 117,2 0-101,2 0-46,-6 0 0,5 2 14,-3 0 0,2 0-65,-2-2 1,2 0 1,-3 0 0,3 0 43,-2 0 0,2 0 16,-2 0 0,1 1-149,-1 1 141,1-1-37,0 5 0,2-5-63,-3 4 1,3-1 71,-1 3 1,0 0-132,0 0 1,2 0 19,-2 2-127,2-2 209,0 3 0,2-3-77,1 0 0,2-1-307,-3 1 271,4 0-148,-2-1-101,3-2 258,0 2 1,0-5-107,3 1-152,0-1 140,4-1 0,0 0 81,0 0 1,-1-2-8,1-1 1,0-2 188,-1 1 1,2 0-24,1-1 1,-1 1 75,3-3 1,-2 1 33,2-1-86,1 0-61,1 0 0,0 0 66,1-2 1,-1 2-4,1-2 1,0-2-5,1 0 0,0 1 1,0 1 0,-1 0-46,0 0 62,-4 3-35,3 0 1,-8 3-214,2-2 171,-5 2 300,1 3 16,-3 3-265,-3 1 346,-1 3-194,1-1 0,-3 0-14,1 0 1,-1-3 91,0 4 1,-1-2-129,0 2 1,0 0 19,1-1 0,-1-1-37,0-1 1,1 0 41,-1 1 0,2-2-193,-2 0 0,4 0 71,-4 1-142,2-1 82,-2 0 0,-2 0 33,0 1 0,1 2-20,1-1 1,-1-1 67,-1 0-144,2 1 121,-3 1 1,4-1-110,-1-1 97,0-2 3,0 4 166,1-6-160,2 3-1,1-3-262,3 0-45,3-3 177,1 3 0,5-6 51,0 1 1,2 1 22,-2 0 0,3 0-69,-1-3 1,2 2 13,0 1-68,3-1 117,-1-1 0,2-1-64,-2 0 1,0 3-78,0-1 0,1 1 87,-3-3 1,2 3-23,-4 2 1,-1-1 152,-1 1 0,-2 0-129,0 2 0,-3 3 336,-2 1 0,-1 0-26,-1 0 67,0 1-139,0-1 38,0 2 154,0-6-287,-3 3 103,2 0 0,-3-2 74,2 1 1,1-1 24,-4-1-343,1 0 177,0 0 0,-2 0 31,2 0 1,-2-2 24,-1-1 1,-1 1-3,-1 2 0,2-2 13,-2 0 151,-1 0-205,-1 2 0,0-3 52,0 1 204,0 0-245,-3 2 1,-1 0 1,-1 0 1,0 0-129,3 0 0,-1 0 7,1 0 0,0 0 83,-1 0 0,1 0-186,2 0 0,2 3 41,2 1 1,0 0-67,0 0 1,1 1 122,-1 2-5,3-1 8,1 4 1,1-2 238,0 3-217,-3-2-3,4 0 0,-3 0 248,2 0 7,1 0-240,-2 1 0,2-3 151,-1 2 0,1-1-73,-1-1 1,1-1-2,-2 1 1,3 0 47,-3-1-35,3 1-34,0 0 0,0-1-20,0 1 0,-3 0-12,1 0 0,0-2 38,2 2 1,-1-2-71,-1 4 1,1-2-359,-1 0 285,1 0 1,1-1-222,0 1 119,0 0 73,3-1 1,0-1-69,2-1-10,1-2 141,-3 1-26,4-3 0,-1-1-165,-1-1 1,-2 0 22,0-2-487,-3-1 432,6-1 1,-5-1-159,1 0-133,2-2 254,-3 1 1,2-5-128,0 2 111,-3-1 152,3-2 0,0 2-168,-1 0 225,0 0 164,1 1 1,-2 1 147,1 1-253,-1-2 587,-1 4-241,0-3-111,0 7 0,-1 0 43,-1 3 0,0 0-84,-2 0 1,2 0-51,-3 3 0,3-2 168,-3 3 1,4 1-120,-1 2 0,-1-3-59,1 1 0,-3-1 42,3 3 61,-3-3-117,4 1 0,-4-1 70,2 3 0,0 0 21,1-1 1,1 1-118,-4 0 1,4-1 68,-2 1 1,3 0-107,0 0-46,-3-1 104,2 1 1,-2 0 18,3-1 1,0 1-31,0 0 1,0 0-92,0-1 1,1-1 122,1-1-177,-1-2 154,2 1-338,0 0 221,0-3-198,4 3 129,-3-3-160,2 0 238,-5 0-145,2-3 82,-3 0 0,0-4 21,0 0-1,-1 1-4,-1-1 1,0 0-34,-2 0 282,2 1-203,-4-1 1,5 1 189,-4 2 45,4-2-222,-2 2 105,0 0-89,2 1-9,-2 3 53,0 0 0,2 0-7,-4 0 0,4 1 1,-2 1 59,3 2-69,0 0 1,0 2 2,0-2 0,0 2-11,0 1 0,0-1-19,0 1 0,0 0-29,0 0 0,0-3 90,0 1 71,0-1 1,0 3 47,0-1 13,3 1 0,-2-1-289,4-1 361,-4 1-243,5-6 0,-5 3-78,4-3 1,-3 1-282,3 1 49,-4-1 98,5 2 65,-5-3 0,3 0 11,-2 0 45,-1 0-42,2-3 216,-3 2-33,0-2-280,0 0 0,0 3 1,0-6 134,0 1 0,0 1-2,0 0 1,-1-1-78,-1-1 0,0-1 9,-2 0-117,2 1 194,-4-1 0,5-2-90,-4 0 229,4 0-70,-2 2 1,0 1-150,1-1 374,0 3-155,2-2 0,0 5-236,0-4 144,0 4 905,0-2-745,0 9 229,0-5-200,0 8 1,0-5 152,0 3 0,0-1-128,0 1 1,0 0 82,0-1 1,0 1 32,0 0-30,0 0-135,0-1 1,0 1 134,0 0-392,0-1 71,0 1 272,0 0-334,3 0 64,-2-1 1,2 1-30,0 0-71,-3-4 203,6 3 0,-4-4-107,2 2 93,1 1 1,2 1-4,-1-2 1,-1 2 8,-1-4-12,1 3 24,1-4-61,1 2 0,0-3-14,0 3 0,-1-3-129,1 3 0,0-3 98,-1-3 1,1 2-24,0-4 1,-1 3 45,-2-2 0,1 2-10,-2-3 29,2 4 1,-2-3-5,1 2 13,-1 1-421,-3-2 672,-6 6-222,5-2 157,-8 2-61,8 0 1,-2-3-91,0 3 13,3-3 63,-3 0-188,0 0-36,2 0 178,-5 0-17,5 0-55,-5 0 0,5 0-13,-4 0 0,3 0 33,-3 0-57,4-3 54,-2 3 1,0-3-90,-1 3 94,1 0 314,-3 0-58,5-3-155,-5 2-48,2-2 1,0 3 15,1 0-150,0-3 148,3 2-5,-3-2 130,3 3-203,6 0 356,-5 0-197,8 3 1,-5-1 28,3 2 36,-1-2-164,-2 1 1,2-1 31,-2 0 1,5 3 17,0-3 0,0 2-7,-3-2 1,1 1-3,0 0 1,2-3 13,0 3 1,2-3-8,-2 0 1,0 0-47,0 0 1,-1 0 21,1 0-1117,1-3 702,-2 3 0,-1-6 37,-2 4 0,-1-2 125,3 2 0,-3-3 64,1 3 1,-4-1 15,1 1-48,-1 1 13,-1-2 17,0 0-6,0 2 67,0-2 55,0 0-56,0 2-589,0-2 573,0 0-125,0 3 312,0-3-95,3 3 305,-2 0-97,2 0 1,-4 2-152,-1 0 1,0 1 19,-2-1 0,2-1-7,-3 1 0,1 1 87,-3 0 1,0 1-43,1-2 0,-1 3-187,0-3 0,1 3-145,-1-3 0,-2 1-229,0-1 1,-2-1-166,2 4 1,-2-4-473,2 2 0,-1 0 341,1-1-1014,2 0 779,-3-2 948,3 0 0,3 0 0,1 0 0</inkml:trace>
  <inkml:trace contextRef="#ctx0" brushRef="#br0" timeOffset="632">732 1457 9426,'4'0'1661,"-1"0"902,-3 0-2246,-6 0 0,3 0-92,-3 0 0,3 0 99,-2 0-99,4 0 28,-5-3 0,5 1 309,-1-2-335,-2-1 0,3-1 28,-4-1 0,4 0-96,-2 1 0,3-1 0,0 0 1,0 0-104,3 1 1,0-1-312,4 0 1,0 1-773,-1-1 0,3 0 547,0 1 0,3-1 93,-4 0 387,1 0 0,1 1 0,1-1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24:15.567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81 41 9823,'0'-4'1453,"0"1"2,0 3-1073,0-3 54,0 2 2995,0-2-2860,3 3-349,-2 3 0,3 1 30,-2 3 0,-1 0-47,1-1 34,-1-2-63,2 2 0,-3 0-34,3 3 0,-2 1 71,1-1 1,-1 1-38,1 3 1,0 1 110,0-1-91,-1 1-51,2 2 1,-3 1-16,0 0 0,0 3-119,0-2 0,0 2 17,0 2 0,0-3 69,0 1 0,-1 1-211,-1 1 1,0 1 20,-2 0 0,2-2-22,-3 1 1,3-1 82,-3-1 1,2-2 3,-2 0 1,0-3 33,3 0-273,-3 0 252,1-5 0,-1 2-63,1-3 0,0 0-116,0-2 0,0-1 98,2-2 23,1 2 25,-2-5 0,2 2-199,-1-3 135,1 0-473,-2 0 521,3-3 1,1 1-110,1-2-108,-1 2 217,2-4 1,-3 5-244,0-4 179,0 1 37,3 0-75,-2-2 90,2 2 0,-3-2-77,3-1 36,-3 3 34,6-2 0,-5 3 32,1-4 0,0 0 1,0 0 1,-1 2-23,1-1 1,1 0-10,-1-3 0,1 2 82,-3 0 1,2 0-99,0 1 1,1-4 8,-1-1 0,-1-2 36,1 0 1,-1-1-6,-1-2 1,2-1-47,0-3 222,1 0-167,-3-1 0,0 3 262,0 1-252,0 2 7,0 1 0,-3 5 313,1 2-139,0 0 38,2 3-63,-3 1-75,2 3 36,-2 0-21,0 3 0,3 1 78,-3 3-446,3 0 199,0-1 1,-1 1 22,-1 0 322,1 2-124,-2-1 1,1 5 148,-1-2-15,1 1-209,2 2 221,-3 2-89,2 1 0,-2 1 9,0 0 1,3 1-21,-3 3 1,2-1 75,-1 1-346,1-1 104,-5-1 0,5 1-107,-4-1-55,4-3 220,-5 2 0,4-5-176,-2 2-52,2-2 179,-4 0-318,5-4 50,-5-3 101,6-1-34,-3-5-45,3 2 165,0-9 24,0 1 5,0-5 0,0 1 91,3 1-93,-3-4 15,6 4 69,-2-5-56,0 6 0,2-6-26,-2 2 130,2-2-100,1 0 1,-3 0-34,1-1 0,-1 0-3,3-2 0,-1 1-32,-1-2 61,1 2 6,-3-5 1,1 3-130,-2-3 0,1-2 35,-1-1 0,1 0-309,-3 1 365,0 1-24,0-2 0,0 1-17,0 2 0,0 1 82,0 6 1,0 0 285,0 2-311,-3-2 45,2 6-68,-5 0 78,5 1-43,-2 5-708,3-2 697,3 3 1,-2 0 92,1-3-65,-1 3-32,2-3 322,-2 3 442,2 0-662,0 0 235,-3 0-195,3 0-162,-3-3 136,0 2 38,0-5-257,0 2 201,0-2 2,0 2 21,0-2-45,0 2 0,0 0 21,0-1 109,0 1-132,0 0 0,0-2 21,0 2 60,0 1-44,0-3-71,0 2 58,0-3-10,0 0 0,0 3-119,0-1 123,0 1-32,0 0-4,0-2 1,0 3 31,0-4-320,0 3 292,0 1-3,0 0-69,0 2 38,0-5 17,0 6-22,0-3 309,3 3-278,-2 0 35,2 0 1,-2 2 24,1 0-309,-1 3 259,2-4 0,-1 5 18,0-1-281,4 1 248,-3 0 0,2 3-16,-1 0 42,1 3-41,-2-1 0,3 2 23,-1 0 0,1 2-34,1 0 0,-3 0 76,0 3-66,1 0 19,-1 2-220,2-3 215,-6 3 0,6-6-4,-4 2 4,3-2-8,-4-1 1,2-2-30,-3-3 64,0 0-69,0-4-342,0-1 188,0-3 48,0-6 105,0-2-16,0-2-32,0-3 50,0 3 0,0-4-66,0-2 202,0-1-140,0 0 0,0-2 21,0 3 0,0-2 6,0 0 1,-2-3 208,-1 1-224,1-2 20,-1 8 242,2-3-239,-2 4 0,3 1 24,-3 3-1,3 0 2,-3 8-612,3-2 500,0 9 73,0-1-79,0 5 122,3-4-82,-3 1 32,3 0 0,0-1 350,-1 1-158,3 0 0,-4 3 153,2-3-133,0 6 1,-2-5-97,4 3 155,-4 0-90,5 3 0,-4 0 34,2 2-76,-2-2-15,4 2 1,-5 0-156,4-1 176,-1 1-13,0-2-237,2-1 86,-3-3 0,2 2 97,-1-3 0,-1-2 25,1-3-1,-2-2-1,1 1-51,-3-6 1,0-1-143,0-2-9,0-4 157,0-1 0,0-2-266,0 0-12,0-4 266,-3 0-198,2 0 88,-2-6 0,1 6 81,-1-6-231,-2 2 99,4 1 1,-4 0 33,3 0 179,-3 3-137,1 0 1,0 7 271,2 1-201,-2 1 0,3 5-144,-4 0 1,4 3 85,-1 3-142,1 0 145,1 1 19,0 2-64,0-2 15,0 0-3,0 2 192,0-3-71,0 1 1,0 0 274,0-2-152,3-1-66,-2 5 1,2-3 164,-3 4 12,0 3-157,0-3 60,3 6-93,-3-3 1,4 2 105,-2-1-245,-1 0 138,5 2 1,-2 2 76,2 0-266,-2-4 66,2 5 1,-2-6 93,3 1-175,-1 2 53,1-6 0,-2 2-60,-1-4 154,-3 1-35,2-6 192,0 3-90,-2-3 0,2 0-80,-3-3-142,0 0 147,0-7 1,0 2 17,0-4-122,0 4 109,0-4 1,-1-1-303,-1-3 290,1 1 0,-2-2 1,1 0-219,0-3 0,-3 0 179,4 3 0,-3-3 113,2 2-114,1 2-45,-5 2 390,6 5-198,-3 2 0,2 1-36,-1 2-14,1 1-28,-2 3 47,3 3-370,0-3 162,0 6 1,0-2 189,0 3-32,0-1-33,0 4 241,0-2-121,0 4 0,2-4-130,0 4 221,4-1-94,-3 2 1,2 1-65,-1-1 189,1 1-83,1-1 0,1 1 24,0 2 13,-3-2-123,5 2 0,-7-2-22,5-1 46,-2 1 6,-2-1-222,3-2 185,-5 1 1,2-7 56,-3 2-209,3-5 27,-2 4 153,2-5-57,-3 2 0,-1-8-373,-1-2 169,1-4 81,-2 4 0,2-6-210,-1 2 255,1-2 29,-2 0-182,0-1 77,3 1 0,-5-1 23,2-2 214,-2 2-179,4-3 1,-4 2-60,3-1 237,0 0-67,-1 3 1,1-1-141,-2 1 272,2 3 9,-1 0-136,3 3-16,0 0-40,-3 4-225,2 0 247,-2 3-338,3 3 145,0-3 0,0 4 119,0-2 195,3-1-37,-2 2 175,2 0-131,-3-2-6,0 5 184,0-5-133,3 2 5,-2 0-33,2-3-42,-3 3 20,0 0 74,0 1-112,3 0 1,-2 2 44,1-2-79,-1 2 3,2 1 1,-3 0 123,3 2-101,0-1-28,1 4 1,1-1 274,-1 2-246,0 1 32,0 2 69,2 1-107,-2 0 0,2 2 98,-2-3 52,2 2-124,-5 0 1,4 1 102,-2-1-197,-1 1 81,1-5 0,-3 5-106,3-3-93,-3 2 177,0-3 0,0 1-193,0-3-55,0 1 229,0-1-309,0 1 160,0-4 1,0 2-13,0-3 1,-2 0-107,0-2 1,0-1 151,2 1 1,-2-2-83,-1-1-120,1-3 36,2 2-297,0-3 446,0-6 15,0 2-277,0-6 155,0 4 1,-1-3 32,-1 0 1,1-3-25,-1 1 1,1-2-36,-2-1-107,3 1 201,-3-3 0,0 1 111,1 0-171,-3-2-15,4 2 251,-5-1-60,5 3 1,-2-3-109,0 0 0,2 2-6,-3 1 1,1 3 145,-1-3 63,2 1-49,-1-2 0,1 1-83,0-1-27,0 4 6,2 0 160,0 1 30,0 4-174,0-4 87,0 8-114,0-2 280,0 9-101,0 2 0,0 3-105,0 0 220,0 3-98,3 1 1,0 2 309,1-2-195,2 3 1,-5 2 52,5 0-109,-6 0 0,6 2-9,-1 2-182,-2-2 110,0 7 1,-1-5 124,0 3-270,1-1 138,-3 1 0,0-3 103,0-1-352,0-6 238,0 0 0,0-4-61,0 1 53,0-4 37,-3 0-105,2-6 57,-2-1 6,3-3 141,-3-3-151,2-4 1,-2-1 72,3-4-380,0 1 161,0-5 1,-2 1 72,0-3-366,-1 0 227,0-2 0,2-1-499,-3-1 331,2-2 124,-4-3 1,2-1-95,-2-1 122,-1 2 58,0-6 0,0 3 84,1-1-146,-1 1 40,0 6 49,1-2-17,-1 5 0,1 1-94,1 4 385,0 5-36,4 1-195,-5 4 198,5 2 7,-5 1-441,5 3 235,-2 3 18,3 1-123,0-1 119,0 3 1,0 1 2,0 4 72,0 2-83,0 0 1,0 2-67,0 0 327,0-1-272,0 6 0,0-4-35,0 2 298,0 2-103,3-6 1,-1 2-39,2-2-76,-2-1 30,4-3 0,-3 0 133,4-3-144,-3-3 172,2-1 48,-2-3 1,0-4-154,1-3 180,-4-3-199,2-6 0,-3 1-180,0-3-36,0 0 205,0-2 1,-1 0-564,-1 0 245,1-3 130,-5-1-310,3 0 244,-4-2 0,-2 5-98,0-1 1,0 1 189,2 4 1,1 3-112,-1 5-5,0 2 235,1 3 59,-1 1-215,3 6 206,1 1-102,0 2-37,2-2 190,-2 2-190,3-5-8,0 5 303,0-5 1387,0 2-1497,-3-3 4,3 0-340,-6 0 342,5 0-265,-5 0 195,2 0-17,1 0 0,-3-1 53,4-1-34,-3 1 230,1-5-259,0 5 1,-2-3 31,2 2 172,1 1-96,-3-2 1,5 3-36,-1-3 243,-2 3-199,4-3 8,-3 3-340,3-3 60,0 2 78,0-2-167,0 0 213,3 2 38,0-2-199,1 3 152,2 0-12,-2 0-59,2 0 74,1 0 0,-1 1 43,-1 1-37,1 2 2,-6 0 0,4 2 188,-2-2-3,-1 2-175,2 1 0,-3 2 9,0 0 13,0 3 5,0 1 46,0 1-59,0 6 1,-2-3 24,-1 3-56,-2 0 39,5 3 0,-6 0-57,4 2 1,0 0-16,2-2 1,0 3 2,0 1 0,0-3 37,0 3 0,0-2-59,0 2 61,0 0-29,0 0-271,0-3 283,0-1 1,1-6-32,1-1-23,-1-5 15,2 2-10,-3-6 223,0 0-13,-3-4-60,2-3-97,-5-3 10,5-1-304,-2-6 149,0 0 0,2-4 142,-1-2 1,1-1 9,1-3 0,0-1-216,0-1-284,0-2 267,0-3 1,0 0-189,0 0 159,0 3 130,0 1 1,0 3 236,0 0-70,0 3-16,3 3 158,-2 5-103,2 5 1,-2 1-169,1 3 283,-1 3-213,2 4 1,-3 3 125,0 4-141,0 2 58,0 1 1,0 4 226,0 1 12,0 2-239,0 3 1,0 2 286,0 0-6,0 3-235,0-4 201,0 5-77,0-6 0,0 3-46,0-3 49,0-3-113,0-1 0,0-6 140,0-1-171,0-5 40,0-1 1,1-7-43,1 0 60,-1-3-14,5 0 0,-6-3-135,2-1 1,1-3 75,0-2-494,-1 2 299,-2-6 1,0 5 64,0-3-130,0 3 98,0-2 1,-1 3 67,-1 0-231,1-2 116,-5 1 0,3-1 102,-4 2-51,3 0 37,-2 3 1,3-2 96,-1 2-94,-2 1 2,5 0 99,-5 3-109,5 0 37,-5 0-13,6 3 245,-3 4-217,3 0 1,0 4-62,0-2 428,0 1-208,0 3 0,0 1 142,0-1-62,0 1-143,3-1 0,-2 1 67,3-1-36,1 0-54,-1 1 281,2-1-115,-3-2 0,2 1-60,-1 0-329,1-3 258,-1 1 1,2-3 85,-2-1-375,-1 1 309,3-3 25,-5-1 110,2-3-180,-3-3-60,0-4 1,-3 0 10,-2-2 0,-1-1 97,0 1-379,-1-3 189,-3 2 1,2-4 32,-3 1-356,3-1 238,-5-2 0,3 2-79,-1-2 469,1 2-300,1 1 1,1 2 363,-1 2-142,2 2 18,3 3-34,1 1-136,0 3 72,2 0 219,-2 3-216,3 1 0,0 2 109,0 1 164,0 0-256,0 0 0,0-1 134,0 1-118,0-3-29,0 2-42,-3-3 74,3 4-74,-3-3-13,3 2 90,0-5 3,0 2-29,3-3-29,-3 0 0,3-1 98,-3-1 0,3 0-43,-1-2-195,0 2 152,-2-4 14,0 2-187,0 1 72,0-3 0,0 4 105,0-2-241,0-1 207,0 2-47,0-3 41,0 2-43,0 0 166,0-2-150,0 2 8,-3 1-18,2 0 27,-2 3 22,0 0-120,3 0 111,-3 0-4,0 3-8,2 0 1,-2 4-9,3 0 30,0 0-25,0-1 0,0 1-13,0 0 98,0-1-23,0 1 0,0 0 63,0 0-92,3-4-16,1 3 214,2-5-103,-2 2 1,2-3-68,-2 0 55,2 0-66,4 0 0,-2-2-35,1 0 0,-2-3-6,0 3 1,-3-3-11,1 3 1,-1 0 90,3 2-130,-3 0 0,1 3 79,-3 1-305,0 2 275,1 1 0,-2 0-72,1-1 1,-1 1-11,-1 0 0,0 0 79,0-1 1,1-1-49,1-1 127,-1-2-108,2 4 9,-3-6 156,0 3-116,3-3 39,-3 0-40,3 3-19,-3-2 22,0 2 1,-3-3-259,0 0 239,-1 0 0,-2 0-314,1 0 299,0 0-1,1 0 276,-2 0-280,2 0-15,-3 0 53,4-3 8,-3 2-46,2-5 1,-1 6 7,1-3 325,3 0-30,-2 2 808,3-2-981,0 9-292,0-5 21,0 8 233,0-8 984,0 2-837,3-3-82,-3 0 42,3 0-285,0 0 306,-2 0-388,5 0 108,-5 0 48,5 0 1,-5 0-89,4 0 1,-3 0 46,2 0 0,-1 0 48,1 0 1,-2 0-38,3 0 134,-1 0-105,0 3 10,2-2-62,-2 5 72,-1-5-129,3 5 133,-5-6 15,5 3-41,-5 0 23,2-2-363,-3 2 311,-3-3 160,2 0-123,-5 0 1,2-1-39,-2-1 290,-1-2-245,0-2 0,0 1-12,-2 1 143,1-1-120,-1 1 1,3-2 79,0 2 1,3 1-62,-4 1-79,2 1 80,1-2 0,-2 2 14,2-1-285,1 1 257,0 1-3,3 0-54,-3 0 31,2 3 223,-2-2-213,3 2-11,0 0 251,3-2 26,-2 2-249,2 0 440,0-3-41,-3 3-224,6-3 1,-4 1 71,2 1 0,-1-1-175,1 1 0,-2-1 78,3-1-232,-1 3-80,3-2 240,0 2 1,-3-3-117,1 0 1,-1 2 49,3 0-138,-3 1 153,2-3 0,-3 0 14,4 3-229,-3-3 195,2 3 0,-5-3-4,4 0 157,-4 0-148,5 0 1,-4 1-122,2 1 126,-2-1 8,1 2-68,0-3 58,-3 0-32,3 0 24,-3 3 0,0-2 6,0 4-238,0-4 106,0 2 0,0 0 70,0 2 0,-1-1-24,-1 0 0,2-2 32,-3 3 1,0-3-16,1 2 0,-1-1 212,1 1-192,1-2-19,-5 1 244,5-3-213,-5 0-10,6 0 0,-6-1-4,4-1 1,-2-2 30,1-3-274,-2 1 123,5-4 0,-6 2 289,4-1 1,-1 4-122,1 1 0,1-1-142,-1-1 0,0 1 44,0 1 41,1-1 1,-2 1 1,3-1-55,0 4 159,0-2 1,3 3-176,-1 3 61,0-3 25,1 6 0,-1-4-35,2 2 35,-2-2 28,4 1-226,-3 0 102,1-2 0,2 4 84,-2-3-742,2 3 494,-2-4 1,1 5-227,-2-2-1629,2-1 1356,-1 3 0,0-4-42,0 2 1,-1-1 832,1 1 0,1 1 0,1 1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24:19.727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28 95 8121,'-7'0'-2261,"0"0"2261,3-3 192,-2 2 323,6-5-317,-3 2 1,3-2-122,0-1 1,0 0 107,0 1-106,0-1 46,0 0 0,2 3 30,0-1 1,3 1 39,-3-3 1,1 2 448,-1 1-323,-1 3-13,2-5 116,-3 5 2040,0-2-2145,3 6-103,-2 1-62,2 2 1,-3 1 85,0 0 0,2-1-21,0 1 1,0 0-1,-2 0 0,3 0-26,-1 2 1,0-1-28,-2 3 0,2-2 162,1 2-444,-1 1 154,-2 4 1,0-1 145,0 3-450,0-3 219,0 1 1,0 0 122,0 0-289,0-1 145,0-4 0,0-2 63,3-2-188,-3-3 214,3 2-119,-3-6 77,0 3 15,3-3 168,-2-3 0,2 0-31,-3-4 111,0 3-104,0-2 1,0 5-107,0-4-104,0 1 1,0-3-334,0 0 282,0 1 1,0-1-22,0 0 1,0 1 22,0-1 1,0 0-94,0 0 0,0 0 88,0-2 320,0 2-261,0-3 1,0 3-96,0 0 463,0 1-93,0-1 59,0 0-46,0 1-230,-3 2 138,2-2-107,-2 5 0,3-3 29,0 2 26,-3 1 0,3-1-87,-3 2 35,3 2 0,-1 0 30,-1 2-198,1-2 156,-2 4 0,3-5 159,0 4 1,0-3 75,0 3-12,0-1 0,0 3-50,0-1-16,0-2-96,0 2 1,0-1 51,0 4 1,0-2-2,0 2 0,0-1-38,0 1 1,0-1-171,0 4 1,0-3 285,0 2-93,0-3-63,0 2 1,0-4-173,0 1 180,0 0 0,1-1 56,1-2-121,-1-1 1,2-3 0,-3-3-40,0-1 1,0-2-190,3-1 0,-3-3-350,3-1 317,-3 1 89,0-2 1,0 2 6,0-1 0,0-1-12,0 3 303,0 0-204,0-1 0,0 3-120,0-2 358,0-1-99,0 5 0,-2-4-94,0 5 56,0-2 34,-1-1 1,1 3 37,-2 2-99,2 1 1,-3 2 10,3 1 148,0-1-68,-1 5 0,2-2-9,-1 2 0,-1 1 135,0 0 0,1 2-133,2 0 1,-1 0 15,-1 0 1,1-1 50,-1 1 0,1-1 13,1 1 1,0-2-246,0 2 171,3-1-37,-2-2 0,4-1 49,-2-1 4,2 1-286,-1 2 254,-1-4-163,3 3-30,-5-5 165,5 2-143,-5-3-446,2 0 600,-3 3 16,0-2 1,0 2-64,0 0 251,0-3-231,0 6 0,0-4 22,0 2-72,0-2 61,0 1 1,0 0 26,0 1-162,0-1 139,-3 0 5,2 0 19,-2-2-35,3 5 210,0-5-97,0 2 183,0 0-206,0-3-539,0 3 399,3-3 13,-2 0 610,2 0-599,0 0-6,-3 0 1381,3 0-1298,-3 3 57,0-2 286,0 2-340,3-3 28,-2 0-24,2 3-2,-3-2-43,0 2 65,3-3 11,-2 0-138,5 3 75,-5-2 1,2 2-203,0-3 226,-3 3-246,6-3 223,-5 6-29,5-5 259,-2 2-244,-1-3 190,3 3-85,-5-2-105,5 2 0,-4-3 161,2 3-126,-2-3-22,4 3-94,-6-3 153,3 3 5,0-2-300,-2 5 231,5-5 1,-5 3-57,1-2 0,-1-1-61,2 1 105,-3 2-169,3-4-9,0 6 144,-2-5-52,2 2 40,-3 0 9,0-2 1,2 2-14,1 0 110,-1-3-115,-2 3 87,3 0-62,-2-2 5,2 2 2,-3 0 5,0-2-25,0 2 18,3 0-5,-3-2 0,3 2 3,-3 0-113,0-3 104,0 6 7,3-5 1,-2 3-1,1-2 0,-1-1 1,-1 5-30,3-6 21,-2 6 20,2-5-11,0 5 1,-3-5-6,3 2 0,-3-3 39,0 3-37,0-2-29,3 2 31,-2 0-144,2-3 139,-3 3-6,0 0 15,0-2-13,0 2-7,0 0 130,0-2-127,3 2-3,-2 0-60,2-3 65,-3 6-109,0-5-244,0 5-787,0-2 440,0 3-2038,0-1 173,0 1-624,0 0 3200,3-1 0,1 1 0,2 0 0</inkml:trace>
  <inkml:trace contextRef="#ctx0" brushRef="#br0" timeOffset="962">269 632 7867,'-3'0'84,"0"0"1188,3 0-972,0-3-56,0 2-177,0-2 123,0 0-171,0 2 290,0-5-155,0 6 0,0-4 23,0 2-7,0 1 146,0-2-206,0 0 1,-1 2-97,-1-1 89,1 1 940,-2 1-776,0 0-107,2 0 948,-2 0-968,3 3-77,0-2 1,0 3 59,0-2-18,0-1-232,0 5 97,0-3 0,1 2 81,1-1 1,-1-1-10,1 1-49,-1 1 0,-1 1-14,0 1 1,0-3 7,0 1 2,0-1 1,0 3 2,0 0 1,0-1-3,0 1 1,0-2-95,0-1 0,0-2 101,0 3 0,0-3-145,0 3 19,0-4-731,0 2 841,0-9 16,0 5-109,0-8-237,0 5 24,0 0-298,0-2 427,0 5 196,0-2 0,3 1 0,1-2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19:05.189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150 50 7783,'-4'-5'-471,"2"-1"230,-4 3 1,5-1-6,-2 2 344,2 1 89,1-7-64,0 7 0,0-2 291,0 3 10,0-4 87,0 3-131,0-3-176,0 4 461,0 0-301,0-3 65,4 2 7,-3-3-151,2 4 0,-2 0 101,2 0-268,-2 0 47,3 0 1,-4 0 166,3 0-126,-2 0 180,3 0-197,-4 0 1053,0 0-1233,0 4 133,0-3 1,0 3 185,0-1-338,0-2 145,0 3 0,0-1 131,0 3-320,0-2 80,-4 3 0,2-3-19,-3 5-12,-1 3 1,-1-2 60,1 4 1,-4-3-35,2 2 85,-2 1-277,2 3-1,-1 3 216,1-3 22,0 4-185,0-5 58,-1-3 1,1 3 89,0-2-148,-1-3 51,5 1 1,-3-3 64,5-1-406,-5 0 63,6-3-789,-2-1 558,3-1-239,0-2 172,0 3 1,1-5-54,1-2-712,-1 2 593,7-6 815,-8 6 0,11-6 0,-1 2 0</inkml:trace>
  <inkml:trace contextRef="#ctx0" brushRef="#br0" timeOffset="814">59 290 7422,'-4'-5'1190,"3"-2"-967,-3 6 389,1-3 14,2 4-195,-3-4 241,4 4-42,0-4 52,-4 0-210,3 3-83,-2-2 529,3 3-218,0-4 95,0 3-113,0-3-251,0 4 897,0 0-1123,3 0-38,-2 0 0,4 0-74,-2 0-13,-2 4 1,6-3-1,-2 2 161,3-2-74,0-1 0,0 2-156,1 1 22,3 0 1,-2 0 111,3-1-226,1 1 57,3-3 1,-1 3 202,1 0-321,3 3 86,-2-5 0,5 4-70,-4-3 59,4-1 1,-5 3 58,4-4 0,-3 3-71,0-1 113,-2 1-110,0-3 79,3 0 0,-2 3-8,1 0 203,-2 0-195,0-3 0,0 0 1,3 0 174,1 3-79,0-2 0,3 3-206,-2-4 57,-2 0 1,5 0 120,0 0-222,-4 0 169,3 0 0,-7 0 5,3 0 0,-3-1-21,2-2 11,-1 2-13,-2-2 0,1-1 1,0 2-3,-1-4 7,4 1-6,1 0 0,1-2-19,-3 1 34,2-1-6,-3-1 1,5 0-29,-4-1 27,-4 5 0,1-4-142,-3 7 133,0-6 1,-1 5 0,-4-3-68,0 3 62,1-2 0,-4 1-25,1 1-81,-5-1 81,7 3-174,-4 0 8,5-4 162,-1 3 1,-3-2 42,1 3-42,-1 0 0,3-1-3,-3-2-4,3 2 1,-4-3-13,5 4 26,-1 0 1,0-2-41,0-1-62,1 0 103,-5 3 1,4 0-445,-3 0 269,-1 0 1,3 0 8,-1 0-944,1-4 499,-2 4 192,2-4-1632,-2 4 620,-1 0 674,4 0-1347,-8 0 2131,8 0 0,-7-4 0,2 0 0</inkml:trace>
  <inkml:trace contextRef="#ctx0" brushRef="#br0" timeOffset="1308">1399 75 7959,'-8'-9'14,"3"1"153,-2 0 0,3 2 848,-2 1-397,-1-1-29,6 2 69,-3-4-197,4 7-238,0-2 236,0 3 55,0-4-180,0 3 90,0-3 139,0 4 651,0 0-710,0 4-224,0 1 0,0 0-51,0 1 1,0-1 14,0 3 0,0-2-43,0 0 0,0-1 132,0 3-110,0 1-113,4-1 84,-3 0 1,5 0 139,-3 1-34,4-1-133,-3 4 0,4-3-62,-3 2-163,2-2 201,-2 0 1,3 2 49,1 0 1,-1 0 107,0-3-1164,0 0 629,1 4 0,-2-5 16,-1 1-341,1-2 168,-6-1 135,6 2-1740,-6-6 461,6 3-1229,-6-4 1470,3 0 536,-4 0 758,0 0 0,0-4 0,0 0 0</inkml:trace>
  <inkml:trace contextRef="#ctx0" brushRef="#br0" timeOffset="2718">100 298 7404,'0'-5'867,"0"2"-724,0 3 1327,0 0-966,0-4 26,0 3-96,0-3-119,0 4-148,0 0 0,3-1 166,-1-1-199,1 1 227,-3-3 20,0 4 175,0 0-206,0-4-128,0 4 0,0-4 128,0 4 1674,0 0-1894,-4 0-74,4 0 1,-5 0-23,2 0 99,2 0 38,-2 0-195,-1 0 38,3 0 184,-3 0 147,4 0-170,0 0-7,-3 0 192,2 0 111,-3 0-46,4 0 622,0 0-741,0 4-351,0-4 195,0 4 1,0-3 33,0 2 1,1-1-126,2 3 0,-1-3 193,3 1-128,-3 1 10,5-3 0,-2 7 341,3-3-320,4-1-37,-3 3 1,7-5 111,-2 4-108,1-5 0,3 7-130,1-3 24,-1-1 1,5 1 263,0-3-454,-3 3 151,4-1 0,-7 1 124,2-2-224,-1-2 80,-2 6 0,1-5 67,0 3 10,-5-3-5,4 2 1,-3-4 0,3 0 0,1 3 11,0-1 189,-1 1-193,4-3 1,-1 0 52,3 0-32,-4 0-12,6 0 1,-6 0 21,1 0 1,-2 0 10,0 0 1,-1 0-349,1 0 123,-4 0 72,2 0 1,-5 0 81,1 0 0,1 0-26,-1 0 1,2 0-22,-2 0 0,3 0-17,-3 0 0,4 0-12,-1 0 1,1 0 48,2 0 1,-1 0 78,1 0 1,0 0 218,-1 0-567,4 0 128,-2-3 1,0 2 166,-1-2-43,-6 2 0,8 1 278,-10-4-274,7 3 0,-7-2-33,2 3 130,-2-4-77,3 3 1,-3-3 43,2 4 39,-1-3-48,-2 2 1,3-3-145,0 4 125,0 0 1,1 0 0,-2-3-197,4 1-2,-4-1 162,2 3 160,-4 0-151,1-4 0,0 3-39,2-1 226,-2 1-186,3 1 0,-4-3-23,0 0 102,1 0-64,3 0 0,-3 1-24,2-4 23,-2 1-24,-1 0 0,2-1-223,1 3 246,-2-3-10,3 1-208,-8 0 198,4-2 0,-4 5-61,5-3 172,-5 3-121,0-6 0,-1 7-44,-1-5 137,5 4-90,-6-1 0,5 2 32,-3-2-33,0 2-3,0-3-329,-2 4 173,3-3 5,0 2-939,-4-3 283,4 4 338,-4 0-2237,0 0 1,0 0 0</inkml:trace>
  <inkml:trace contextRef="#ctx0" brushRef="#br0" timeOffset="7552">158 66 5766,'0'5'2179,"0"-1"-1935,0-4 1889,0 0-2025,0-4 234,3 3-477,2-6 149,3 6-23,1-7 48,-1 4-53,0-5-105,0 5-71,-3-3 274,-1 6-195,-1-3-7,-2 4 87,3 0-28,-4 0 76,-4 0-108,0 4 95,-5 0 1,1 4 129,0-3-124,0 2-1,-1-2 100,1 3-99,-4 1 1,3 0 12,-2 2 106,5-6-109,-1 6 1,3-6 42,-1 3 1,1-2 82,4-1-81,0-3 256,0 2-279,4-4 1,1-1-67,6-2 76,-1-2 0,5-3-89,-1 0 76,2-4 1,0 3-42,1-2 1,-1 2-7,1 0 1,-4 1 52,-2 0-345,-2 3 180,-1-2 1,-2 6-54,-1-2 117,-3 2 22,2 1 0,-5 0 152,-2 0-151,-2 0-11,-3 4 223,0-3-93,-4 6 0,3-2-33,-2 3 0,-1-1 146,1-1 1,-3 1-115,3-1 1,-1 1 15,1 1 0,2 1 29,-2-1-34,2 0-34,0 0 1,1 1-30,0-1 37,3 0 17,-2 1-85,6-1 98,-3-4-3,4 4-243,0-7 182,4 2 1,1-4 28,6-1-112,-1-3 79,5-3 0,-2 0 15,4-1-118,-1 1 89,1-4 1,-1 3-92,1-2 97,-1-2-18,1 4 57,-4-7-51,2 7 0,-5-3 13,1 4-196,-6 3-2,2-2 173,-6 6-204,-1-3 192,-4 4 1,-4 1-28,-1 2-222,-3 1 231,-1 5 0,-3 2-221,-1 0-18,1 0 211,-1 1 145,1 1-59,-1 0 1,1 1-141,-1-3 545,-3 8-278,2-9 1,-1 9-73,5-5 123,2 1-81,4 2 1,1-4-38,1-2 37,3-2 21,3-4-82,3-2 0,2-4 128,3-1-131,0-3-6,4-3 28,-3-4 126,7-1-91,-3 0 1,4-2-24,-1 1 194,4 2-100,-2-4 0,5 4-29,-4-2-217,0 2 145,-2 1 0,1 1-110,-1-1-92,1 2 217,-9 1-603,3 3 221,-3-2 122,-1 6-288,-4-3 120,0 4 40,-4 0 83,-4 0 113,0 4 1,-4-2-90,-1 3 237,1 1-61,-4 2 0,3 0 97,-2 1 85,-2-1-247,4 0 192,-3 0-60,4 1 1,-3 0-91,0 2 314,-4-2-166,6 3 1,-4-3-9,2 2 135,2-1-96,-3 5 1,3-6-78,1 2-43,0 2 27,3-7 0,2 5-112,3-6 119,0 3 0,0-4-197,3 0 170,2-4 0,7-4 9,2-1 0,1-4-15,2-2 0,2-1-18,0-5 34,4 4-28,-5-2 1,5 2 285,-4-4-268,0 1-6,-2-1 1,-1 0-120,1 1 44,-4 3 0,-1-1-316,-4 6 76,-3-2 168,-2 9-109,-6-3 89,-2 4 1,-4 5 31,-2 3 47,-2 0-21,-4 8 1,4-3 175,-1 3-171,0-3-12,-2 3 1,-1-3 322,0 3-138,1 1 1,0-3 296,2 0-266,-1-1 0,6 1 19,-2 0 56,5-4-115,-1 2 32,6-4-3,-3-3-51,8-1 1,0-4 98,5 0-118,-1 0 20,4-4 1,-2-1-134,4-3 136,0 0-34,-2-1 0,3 1 17,-4 0 1,1-3 8,-1 0-326,2 0 170,0 2 1,-1 0 50,-4-2-325,4 2 214,-3-3 1,3 3 22,-3-2 1,-1 2-73,0-2 1,0 4 117,1 2 17,-5-1-56,0 2 272,-4 0-59,0 4-88,0 0 55,-4 0 1,0 4-94,-5 1 139,1 2-119,-4 2 0,2-1 158,-4 0-141,4 4 1,-6-2 26,3 4 189,1-4-206,-4 6-1,7-7 370,-7 7-216,3-3 0,1 0-10,1 1-188,1-4 141,6 2 26,-4-3-201,7-1 124,-2-4 0,6 0 31,3-4-17,5 0-16,-2-4 0,7-1-43,-2-6 13,1 2 29,2-7-211,-1 3 187,1 0 0,-1-2 20,1 1-235,-4 2 96,2-4 1,-4 6 135,2-4-348,-3 4 172,2-2 1,-6 7-36,-1-1 109,-3 4-32,2-1 98,-4 3-69,0 0 12,-4 3 0,2-1-30,-3 4-12,3-4 63,-5 5 0,5-3-21,-4 1 179,1 3-155,0-4 0,-1 2-15,3-1 418,-3 1-237,1 2 1,-3 0 216,0 0-337,-1 1 1,2 2-46,1 0 1,-1 0 96,2-3-33,-3 4-129,4-6 130,-4 5 0,7-7 29,-1 5 1,1-4-4,1 1-263,0-5 179,3-1 5,2-4 1,6-4 150,0-1-129,4-3 9,-2 3-221,-1-7 217,4 4 0,-3-5 32,3 0-369,1 1 199,0-1 1,-1 2 40,1 1-104,3-2 59,-6 3 0,4 1-30,-7 1-29,-4 5 16,1-1 282,-7 6 35,2-3-241,-6 8 219,-6 0-68,0 5 1,-6 2-97,1 0 182,-2 3-153,0-1 1,-1 4 41,1-1 146,-1 1-154,0-1 1,1 1 443,-1 0-206,4 3-111,-2-3 1,6 3 96,-2-7-29,5-1-104,2-3-196,4-5 49,0 4 206,0-8-158,4 4 59,1-8 1,4-1 76,2-6-288,2 2 69,0-7 0,5 3-48,-1-3 173,1-1-59,-1 1 0,2-1-142,0 0-21,0 1 162,-2-1-526,0 5 320,-1-4 0,0 7-6,-2-2-201,-3 1 179,-2 6 1,-4-3-53,1 5 140,-4-1-45,1 3 138,-3 0 8,0 0-69,-3 0 0,-2 4 164,-3 1-165,-4 2-16,3 5 302,-7-2-117,-1 5 0,0-2-66,-2 4 303,1-1-187,-2 4 1,2-2-42,-1 1 376,2 2-255,0-3 1,4 1-9,2-5-223,6 2 150,-3-7-140,7 3 131,-2-8-29,6 0 106,6-4-122,4 0 1,3-6 57,1-3-218,3-5 63,1-2 0,4-2 112,0-5-75,0 1 28,-1 1 0,1-3-41,0 2 66,0 2-20,-4-4 1,-2 8-454,-5-1 198,-6 4-1,0 5 67,-7 3 65,2 2 1,-4 3 33,-1 0-234,-3 0 224,-3 3 0,-1 3-120,1 5 322,0-2-201,-4 7 0,-1-3 56,-3 3 85,-1 1-122,0-1 1,1 2 388,-1 1-150,1-2 41,-4 4-67,2-1-54,-2-3 0,4 3-30,2-7 101,3 3-110,2-7 0,5 3 82,1-3-282,2-5 192,1 0 1,2-4 310,3 0-303,1-4-16,9 0 0,-2-8-3,4 1 0,2-3-20,1 0 1,2-2-2,1 0 0,-2-1 89,1 1 169,-4-1-198,2 1 1,-3-1 85,-1 0-562,-3 5 257,-1-4 1,-4 7-563,-3-2 387,3 5-4,-8-1 221,4 6 34,-4-3-100,-4 4 226,0 0-143,-1 0 1,-2 1-101,1 2 315,3 2-215,-5-1 0,4 4-2,-5-3 169,1 2-95,0 2 0,0 2 241,-1 0-116,1 0-54,0 1 1,0-3 347,-1 2-195,5 2 41,-4-4 58,4 7-159,-5-7 0,2 6 111,2-4-425,-3 0 110,7-3 240,-2 0-324,3-3 86,3-2 1,0-3-40,5 0 150,-1-3-58,8-2 0,-4-7-382,2-2 176,1-1 49,3-2-361,-1-3 283,1 3 1,-1-6-4,1 3-32,-4 1 171,2 2 0,-3 1-73,2-1 206,-2 4-225,-4 1 405,-3 4-108,-1 0-24,-4 3 67,0 2-211,-4 10 339,-1-1-165,-3 5 0,-3 1-7,0-1 197,0 3-135,-1-1 0,3 4-62,-2-1 186,-2 1-115,4-1 1,-4-1 97,2 2-165,2-6-34,-3 8 1,6-7-93,1 2 180,3-2-56,-6 0-217,7-7 50,-2 6 201,3-10-263,0 3 50,3-4 1,-1-1 142,4-2-242,-1-2 76,4-7 1,-1 3-81,0-2 156,0 2 7,1 1 0,-1 0-240,0-1-9,1 1 236,-1-4-157,0 3 69,0-7 1,2 6 38,1-4-252,1 0 134,5-2 0,0-1 77,-1 1 0,3-1-28,1 1 1,-1-1 1,-2 1 22,-5 3-62,-3 1 334,-2 7-109,-6 2 51,3 3 30,-12 0-165,3 7 1,-12-1 15,1 8 215,-1 0-198,-7 6 1,7-1 41,-3 3-273,3-4 230,0 6 1,1-3 4,-1 4-17,1-4-3,3 3 1,1-7 189,4 3 3,-1-3-199,1 0 430,4-4-71,0-1-163,4-8 35,0 0-79,0-4 1,1-1-69,2-2 0,1-4 6,4-4 0,1-1-83,-1 1 1,1-1 91,2-2-149,-2-2 126,7 4 1,-6-2 22,4 0-230,0 0 177,-1-2 0,2-1 8,-1 0-336,2 1 183,4-1 0,-3 1 16,3-1 0,-3 1-97,0-1 1,-2 2-245,-1 1 194,-2 2 62,-4 4 1,-2 3-15,-1 2 6,-3-1-4,2 3 92,-4 1 1,-4 2-134,-1 3 412,-3 4-144,-4 0 1,2 7-70,-4-2 207,1 1-75,-4 2 0,1 2 133,-1 1-268,4 3 36,-2-6 0,3 4 348,-2-1-131,-2-3-1,7 3 73,-3-3-114,7-4 0,-1-1-26,3-4 64,0 0-135,3-3 0,1-2 84,2-3-233,2-3 163,3-2 0,1-3-213,2 0-65,-2-4 239,7-1 1,-3-1-122,3 0 83,1 0 40,0-2-279,-1-1 238,-3 1 1,3 0 9,-3 2-237,3-5 96,-3 9 1,2-8 85,-4 7-421,0-1 53,-3 1-33,0 1 70,0-2 178,-3 8-20,-1 0 31,-4 4 57,0 0 100,-4 4-93,3 0 0,-6 5-156,1-1 452,-1 4-156,-1-3 0,-3 7-120,0-3 746,-4 3-465,2 1 0,-3 2 585,3 0-379,-3 1-237,3 0 1,-3-3 308,3 3-199,-3 1-73,7-4 1,-2 0 209,5-6 121,-1-2-884,6-1 274,1-3 1,2-2 165,3-6 173,5-2-172,-1-3 1,6-1-10,-1-2 1,-1 1 80,1-4-203,-4 4-189,6-6 156,-4 3-4,1-3-10,3-1 65,-3 1 1,1-2 97,-1-1-425,1 1 200,-1-2 0,2 3-86,-4-3-12,4 3 80,-3-3 1,0 7-188,-3 2 285,-1 2-8,-4 4 0,1 0 118,-2 3-122,-2 1-18,-1-3 100,0 8-64,-4 0 0,-1 5-60,-3-1 188,0 4-105,0 1 1,-3 3-34,0 1 150,0-1-33,-1 5 1,2-3 158,-4 4 0,4-3-60,-1 3 1,-2-1 226,-1 3-164,2-4 62,-4 4-257,7-4 59,-3-3 0,4 4 87,0-5-231,-1-3 52,1-5 154,4 0-198,0-8 37,4 4 1,2-5-120,3-2 190,1-1-46,9-4 1,-5-3-198,4 0-13,0-4 187,3 2 1,-1-4-2,1 1 0,-3-3-7,3-1 122,-6-3-99,12 2 0,-9-4-21,5 0 173,2 1-146,-3-5 0,5 6-74,-4-2 70,0 6 15,-2-1 1,-4 6-22,-2 0 1,-5 8 17,0 0 367,-5 4-219,3 2 1,-8 1-31,-1 2-167,-2 2 79,-5 3 1,2 4 29,-4 2 77,0 1-98,-6 6 1,2-4 266,-1 2-12,1 3-232,2-1 1,2 1 220,0 0-195,1 0-7,0-1 208,1 3-208,3-7 1,4 4 78,-1-5-134,5-3 154,-3-1 37,4-4-298,0-3 160,0-1 0,4-5 271,1-2-252,2-2-8,5-3 0,-1-4-110,2-2-61,1-1 175,3-6-576,-1 4 358,1-3 1,-1-1-27,1-1-376,-1 2 348,1-4 1,-1 7-8,-3-3 0,2 1 39,-4 3 1,-1 1-181,-4 7 161,1-1 117,-6 5 209,3 0-92,-4 4-166,0 0 216,-4 0-151,-1 4 0,-3 3-64,0 4 319,0 4-93,-4-6 0,2 8-9,-4-1 182,4 1-161,-6 3 0,7-1 362,-2 1-264,2-1-73,0-3 1,1 1-58,0 0 1,2-2 150,1-1 123,3-2-95,-2-4-3,4 0-335,4-3 166,0-1 1,6-6 129,1-4-461,2 1 166,3-11 1,2 2-574,1-5 357,-2 2 117,4-4-355,-5 1 212,-3 3 1,3-4 176,-7 5-189,-1-1 214,-1 5 0,-6 0-144,2 3 342,-2 5-233,-1 0 0,-4 5-167,-1 2 318,-2 1-102,-2 5 0,1 3 158,0 1 59,-4 3-200,3 0 0,-3 0 254,3-2-103,5 2 50,-4-7 466,7 6-402,-6-5 0,5 4 341,-3-3 141,3 0-306,-2-2-68,8-1-166,1-4 0,3-1 127,0-6-65,0-1-194,4-4 0,-2-2-392,4-1 379,0-1-33,-1-1-487,-1-3 382,0 3 0,-4 0-120,0 2-16,1-2 105,-9 8 0,5-6-28,-2 5 272,-2 3-124,2-1 0,-3 4 59,-3 0-110,-2 4 53,-3 0 1,1 4 312,1 1-109,-1-1 1,2 4 93,-3-3-111,3 3 0,-1-4-92,3 1 294,0-1-178,3 0 1,0 1 30,0-1 213,0-4-205,0 0 0,4-1-87,1 0 55,3-1-46,0-2-477,0-3 266,1 2 1,-1-7 151,0 3 1,0-2 38,1 2 0,-4-2 25,1 1-129,-4 2 0,5-3 0,-2 2 0</inkml:trace>
  <inkml:trace contextRef="#ctx0" brushRef="#br0" timeOffset="8415">125 389 7916,'-9'0'720,"5"0"-368,-4 0 0,5-1 101,-3-2 189,3 2 57,3-2-266,0 3 2529,0 0-2587,3 0 288,-2 0-333,7 0 0,-7 2 163,5 1 332,-4 0-119,5-3-151,-6 4-169,6 0-4,-6 1-55,7 2-258,-4-2 20,1-1 1,2 3 27,-1-4-163,1 3 207,1-1 1,1 2 67,-1-2 1,3 3 125,0-3 75,4 3-310,-2 0 1,4 0 102,2 1 136,-1-1-202,6 0 0,-4 3 18,2 0-209,2 0 90,-3 1 0,2 1-564,2 4 267,-6-1 202,12 4 1,-5-1 102,7 3 49,0-4-161,8 6 1,-3-4-76,6 2 1,-1-1-26,-2-1-224,0-3 192,8 7 1,-6-4-156,4 2 1,-5 1 101,-7-3 0,-2 2 287,-9-3 47,-2 0-190,-2-2 255,-7-1-287,2-3 3,-5 3 35,5-7-194,-6-1 166,3 0 31,-3-7-320,-1 2 222,0-3 1,-2 0-19,-1 0-1183,-3-3 843,2 2 0,-4-4-1996,0 2 1291,0 3 511,0-8 730,0 4 0,-4-5 0,-1 1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24:22.089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7 12713,'4'0'1007,"0"0"-597,-2 0 1,-1 0 504,4 0-524,-4 0 0,5 0 80,-1 0 0,-1 0 43,0 0-179,1 0-130,1 0 1,1 0-3,0 0 1,2 0-132,0 0 0,0 0 112,0 0 0,2 0-171,2 0 0,-2 0-13,0 0 0,0 0 89,0 0 0,2 0-77,-2 0 1,-1-2 34,-1 0 0,0 0-92,0 2 1,1 0 66,-1 0 0,-2 0-146,2 0 1,-1 0 163,-2 0 0,1 0 0,0 0 1,-1 0-2207,-2 2 1,2-1-304,-1 1-415,-2 2 2884,3 0 0,-6 0 0,3-1 0</inkml:trace>
  <inkml:trace contextRef="#ctx0" brushRef="#br0" timeOffset="637">67 61 8204,'-3'0'37,"-1"0"585,2 0 1,0 0-127,-2 0 0,1 0 24,-1 0-172,3 0-259,-5 3 423,5-2-165,-2 2 0,4-3-51,1 0 0,2 0 79,2 0 0,1 0 2,0 0 0,-1 0-55,1 0 0,2 0 42,0 0 0,0-1-7,-2-1 1,-1 1 133,1-1 0,0 0-286,0 0 0,-1 1-70,1-1 1,0 1 28,-1 1 1,1-1-163,0-1 1,-1 1-201,1-1 0,1 1 152,1 1 0,-2 0-180,2 0 0,1 0 35,-1-2 1,3 1 96,-1-1 1,-1 0 45,1 0 0,-2 1 33,3-1 1,-4 1-82,1 1 0,-2 0-60,0 0 1,0 0-47,-1 0 1,-1 0 95,-1 0 1,-2 0-312,3 0 10,-4 0 71,5 0 88,-2 3 114,3-2 0,0 2 48,-1-3 0,-1 0 158,-1 0 0,-2 0 42,3 0 1,-3 0-112,3 0 132,-4 0-498,5 0-646,-5 0 81,5 0-481,-5 0 1409,2 0 0,-6 3 0,-1 0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24:26.937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242 746 8018,'0'-7'0,"0"0"196,0 1-103,-3 2 0,3-2 260,-3 5 117,3-5-236,-3 3 193,2-1-158,-2-2 45,3 5-310,0-5 263,0 5 357,0-2-313,3 0-141,-2 3 49,2-3 107,-3 3 0,0 6-166,0 3 1,-3 0 133,1 2-75,-3 4-87,4-1 0,-4 5-136,3-1 1,-1 2 115,3 3 0,-2-2-7,0 4 34,0-3-17,2 1-151,3-3 134,-3-3 0,6-1 50,-4-2 229,3-7 57,-4 2-224,5-8 74,-5-1-95,5-4 1,-5-6-153,4-1-382,-4-4 283,5-6 0,-3 0-554,1-4 367,2 1 126,-5-3-392,2 0 296,-3 0 1,2-3-73,1-1 16,-1-2 70,-2 0 0,0-1-94,0 0 333,-3 4-74,2 0 1,-4 7 5,3 3 60,-4 3-177,6 6 353,-6-2-112,5 6 44,-2 0 23,3 4-317,0 3 358,0 6-102,0-1 0,0 5-5,0-1 41,0 2-128,0 5 0,0 1 262,0 3-226,0 3 14,0 1 1,0 5 389,0 0-342,0 4-42,0-3-188,0 1 187,0 2 1,0-5 37,0 3 0,0-1-24,0-1 1,0-3 7,0-6 0,0-3 85,0-1-547,0-5 147,3-4 56,-2-4 532,2-6-59,-3-4-270,0-3-369,0-4 228,0 1 1,0-4 77,0-3-401,3 0 264,-3-3 1,3-1 44,-3 0-372,3-2 305,-2-4 1,2 1-251,-3-2 50,0 0 339,0-6 1,0 2-67,0-3 1,-1 6-156,-1 1 545,1 5-217,-2 3 1,1 5-138,0 1 310,0 5-152,2 2 0,-1 5 335,-1 2-230,1 1-125,-2 2-236,3 3 197,0-2-45,0 5 36,0-2 0,0 2 8,0 1 201,0 0-215,0-1 1,1 3-30,1 0 189,-1 3-81,2-1 0,-3 3 283,0 2-155,0-2-82,3 8 0,-3-4 264,3 4-21,-3-1-301,0 2 1,0 4 7,0 2 0,3 0 130,-1-2-238,0-1 55,-2-2 0,0 0 179,0-1-272,0-6 49,0 3 1,0-8-62,0 0 174,0 0-73,0-4 0,0 1-519,0-2 152,0 0-270,0-3 398,0-1 0,0-4-147,0-1 0,0-2-162,0-3 0,0-3 56,0-4 104,0 1 90,0-3 0,0-1 118,0-1-127,0-1 115,0-1 0,0 0 98,0-1 114,0 1-269,0 0 520,0 0-212,0 0 1,0 0-94,0 3 222,0 0-147,0 4 1,-1 0 7,-1 2 131,1 1 35,-2 3-50,3 4-195,0 0 64,0 0 30,0 2 245,0-2-189,0 9 1,0-4-71,0 5 509,0-2-336,0 5 0,0 0 121,0 4 67,0-1-218,0 4 0,0 0 240,-3 3-214,3 0-71,-3 0 0,3 0 82,0 0-53,-3 1 125,2-1-296,-2 0 28,3 0 1,1 0 224,1 0-463,-1-3 181,5 3 0,-3-4 119,4 2 95,-3-2-123,2-5 1,-3 2 31,1-2 0,2-1-29,-4 1 1,1-2 159,-1 0-145,-1 1 40,2-3-359,-3 3 136,0-3 159,0 0-433,0-4 133,0 3 183,0-5-1018,0 2 762,3-9 106,-3 2 1,3-6 111,-3 3-46,0 0-3,0 1 124,0-1-80,0 0 1,0 3-79,0-1 144,0 1-138,0-3 27,0 0-7,0 1 6,0-1-77,-3 3 129,3-2-50,-3 3-162,3-1 185,0 1-15,0 3 239,0-3-272,0 2 410,0-2 1,0 8-226,0 2 445,0 1-322,0-1 1,0 2 240,0 0-84,0 0-229,0 1 0,0-3 5,0 2 62,0 1-4,0-2-220,3 2 56,-3-1 1,3-1 128,-3 1-144,0-2 66,0 0 1,0-3 0,0 1-197,0-4 182,0 2 0,3-2 206,-1 1-188,0-1-326,-2 2 101,0-9-17,0 5 146,0-5 9,3 3 0,-2 1-110,1-2 116,-1 2-20,-1-1 200,3 3-174,-2-3 18,2 2 848,-3-2-562,3 3-220,-3 0-55,3 0-252,-3-3 220,0 0 29,0-4-311,0 0 179,0-2 1,0-2 0,-3-2-194,3-4 274,-3-3 1,2-4-65,-1-3-99,1 1 142,-2-1 0,1 0 116,-1 0 65,1 6-168,2 2 1,-2 6-26,0 2 0,-1 1-45,3 4 302,0 2-6,0 1-224,0 3-109,-3 0 151,3 3 1,-3-2-14,3 4 130,0-1-124,0 0 0,0 2 199,0-2 14,0 2-203,0 1 0,2 0 261,0 0 26,0-1-201,-2 1 0,1 2 28,1 0 1,-1 3-15,1-1 169,-1 2-89,-1 0 0,2 0-9,1 1-243,-1-1 170,-2 1 1,1 1-117,1 1-59,-1 0 145,2 0 0,-3-2 237,0 2-234,3-2 7,-3 0 0,4-2 9,-2-1 1,-1-1-4,1-3 167,-1 3-178,-1-6 0,1 4 46,1-6 21,-1 1 41,2-3-215,-3 3-42,0-3 195,0 3-227,0 0 162,0-2-102,-3 2-8,2-3-102,-2 0 161,3 3 1,0-2 423,0 2-416,0-9 108,0 1-106,0-4 0,0 4-5,0 1 1,0-1 3,0-1 0,0-1-176,0 0 175,0 0 8,0 1 1,0-3-199,0 0 4,0-3 168,0 1 0,0-3-100,0-1 58,0-3 29,-3-2 72,2-3-68,-5 2 1,5-5-61,-4 2-143,4-5 198,-2 1 1,1-2-6,-1 3-8,1 3 24,-1-2 1,2 5-80,-1-1 55,1 1 2,1 4 212,0 1-201,0 2 1,0 2-39,0-1 247,0 4-196,0-7 1,0 8-23,0-3 303,-3 3-260,3-5 1,-3 3 35,3-1-25,0 1-1,0 1 0,0 1-200,0-1 202,0 5-6,0-2-163,0 5-14,0-5 148,0 5 26,0-2-58,0 9 160,0-1-113,0 4 1,0 0-4,0 0 37,0 3-30,0-1 23,0-1-11,0 3 0,0-3 8,0 4 172,0-1-91,0 1 0,2 1-83,0 1 311,0 0-154,-2 0 1,0 1-111,0 3 151,0 0-68,0 1 1,0-1-190,0 3-49,0-5 165,0 4 0,0-8-222,0 2-38,-3-2 224,3-3-248,-3-2 6,3-5 152,0-1 239,0-9-116,0 1 1,0-8-228,0 0 2,0-1 144,0-5 0,0 1-173,0-4 11,0-2 171,0-3 1,0 0-537,0 0 235,0-3 97,0 0 0,0-2 60,0 3 1,0 0-214,0 7 704,0 2-166,0 4-288,0 9-107,0 1 327,0 6-255,-3 0 80,2 3 62,-2 3 148,3 2-173,-3 1 0,2 0-20,-1 0 95,-2 3-89,4-4 1,-4 4-128,2 0 279,-2 0-172,0 2 1,-2 1 462,2 1-197,1 3-76,-3-2 0,2 5 87,-3 1 10,4-1-113,-3 1 172,2-2-220,-3 2 0,1-1 74,2-2-228,-2-1 157,5-6 0,-2 0 101,3-2-276,0-1 212,0-4-197,0-2-36,0-1 34,0-3 93,0-6-187,0 1 74,0-4 0,-1 2 89,-1 0-286,1 1-20,-5-1 234,3 0 6,-4 1-10,0 2-62,0 1 71,4 3 70,-3 0 1,4 1 178,-2 1-41,2-1-178,-1 5 338,3-3-174,0 4 1,0 0-38,0-1 166,0 1-97,3 0 0,0-3-72,2 1 215,1-1-227,-3 0 0,2 1 37,-1-3 13,-2 1 25,4-3 197,-5 0 10,2 0-696,-3-3 242,0 2 1,-1-5 85,-1 1-464,1 0 333,-5-2 0,4-2-213,-2 0 20,2 0 285,-4 2 1,5 1 89,-3-1-1,2 0-112,-4 0 477,2 1-246,1-1 0,-3 2-99,1 1 305,-1 3-190,-1-5 0,1 5-13,-1-1 67,0 1-64,1-2 0,-1 2-5,0-1-300,0 1 224,1 1 0,1 0-13,1 0 1,-1 0 28,-1 0 110,2 0-120,-2 0-16,2 0 228,0 0-115,-1 0 0,3 0-26,-2 0 124,2 0-84,-4 0 0,5 1-184,-1 1-21,-2-1 66,4 2 0,-3-2-230,3 1 286,0-1-74,0 2-86,0 0 0,0-2 103,0 3 174,3-2-199,-3 4 1,6-5-24,-1 1 121,-2 2-94,3-1 1,-3 2 141,1-1 1,2-1-71,-1 1 0,1 0 5,0 0 1,1 1 19,0-2-339,2-1 161,-1 1 0,2-2 68,-4 1-283,1-1 172,3-1 0,-2 0 11,3 0-1473,-3 0 996,2 0 0,-3-3-121,2-2-1788,-1 2 2491,2-3 0,-1 0 0,2-5 0</inkml:trace>
  <inkml:trace contextRef="#ctx0" brushRef="#br0" timeOffset="547">289 665 8069,'-4'-2'0,"-1"0"254,4-3-127,-5 4 0,5-3 136,-1 2 0,1 0 429,1-2 1,0 2-480,0-3-263,0 1 227,3-3-240,-2 0 68,5 1 0,-2-3 61,2 0 0,1 0-183,0 2 1,-1 0 180,-2 1-194,2-1 183,-2 0 0,0 3-52,1-1 0,-3 3-65,3-3 486,-4 4-177,2-2-100,-3 3 0,2 1 261,0 1-217,1 2 1,-3 3 288,0 2-375,0-1 1,-3 4 116,1-1 65,0 5-139,-1-2 1,2 3 34,-1-4 3,-2 1-54,4-1 1,-3 0-223,3-2 54,0 2-26,0-6-75,0 3-8,0-4 214,0-2-202,0-1 177,0-3 48,0-6-486,0 2 222,0-9 0,0 5-161,3-3-165,-3-1 267,3 2 0,-3-3 56,0 2 0,0 1 28,0 1 1,3 2-267,-1 0 62,0 1 353,-2 2 0,0-2 0,0 2 0</inkml:trace>
  <inkml:trace contextRef="#ctx0" brushRef="#br0" timeOffset="997">289 833 8035,'-3'0'-6,"-3"0"193,5 0 0,-3 0 187,2 0-406,1 0 1763,-2 0-947,9 0-222,-4 0-18,7 0-61,-6 0-254,1 0 282,-1 0 114,-3 0-280,3 0-143,1 0-30,-1 0 1,3 0-144,-1 0 0,1 0 109,1 0 0,-1-2-1091,1 0 468,0-4 382,-1 6 1,3-3-2113,0 3 1011,3 0 567,-4 0 637,1 0 0,1-3 0,1-1 0</inkml:trace>
  <inkml:trace contextRef="#ctx0" brushRef="#br0" timeOffset="1647">336 833 7534,'-3'0'2020,"0"0"-1294,0 0-224,2 0-146,-2 0 148,0 0 0,2 0 2594,-2 0-2794,9 0-5,-4 0 56,4 0-182,-3 0 49,0 0-111,1 0 0,0 0 41,-2 0 1,-1 0 150,4 0-485,-4 0 182,2 0 30,0 0 1,-1 0-141,2 0 1,-1 0-111,1 0 34,-2 0 224,4 0 0,-5 0-76,4 0 0,-3 0 58,2 0 0,-2 0-10,3 0 1,-3 0 8,3 0-260,-4 0 256,5 0-385,-5 0-532,5 0-825,-2 0 772,-1 0 578,3 0 0,-4 0-2549,2 0 2926,-2 0 0,4-3 0,-3-1 0</inkml:trace>
  <inkml:trace contextRef="#ctx0" brushRef="#br0" timeOffset="3110">343 840 8045,'-7'0'0,"1"0"641,-1 0-204,3 0-1,-2 0-32,2 0 174,1 3-232,-3-2-64,5 2 65,-2-1 220,3-1-336,0 2-58,3-3 0,-2 0 154,4 0 0,-3 0-6,3 0 1,-3 0 415,2 0-506,1 0 0,-1 0 159,2 0 174,-6 0-218,6-3-310,-2 2 311,0-1-321,2 2 15,-3 0-28,4 0 0,-2 0-2,-1 0 0,-2 0 63,3 0 0,-3 0-235,3 0 1,-3 0 67,2 0-2,1 0 39,-2 0 1,3 0 81,-1 0 95,-2 0-86,3 0-132,-2 0 125,2 0-6,-2 0 1,2 0-156,-2 0 136,-1 0 1,1 0-1,-2-1-234,0-1 243,3 1-203,-4-2-34,2 3 171,0 0-59,-2 0 41,2 0-268,0 0 32,-3 0 863,3 0-448,-3 3-70,0-2 207,0 2-299,0-1 1,0 0 116,0 2-191,-3-2 163,3 1 22,-3 0 0,3-2 58,0 4-39,0-4 9,0 5-55,0-2 37,0 3 144,0-3-80,0 1-72,0-4 17,0 5-302,0-5 298,0 5-4,0-2-185,0-1-11,0 3 130,0-5-66,0 5 60,0-5 1,0 3 9,0-2-9,0-2 126,0 3-126,0 0 222,0-2-155,0 2-99,0 0 73,0-2-413,0 2 240,0 0 119,0-2 1,0 2-23,0 0-12,0-3 76,0 3-77,0 0 218,0-2-198,0 2 278,0 0-229,0-2-60,0 2 64,0 0-217,0-3 150,0 3-24,0 0 54,0-2-131,0 2 331,0 0-197,0-2-135,0 2 55,0 0-17,0-2-301,0 2 505,0 0 17,0-3-169,3 3 208,-3-3 9,3 0 99,-3 3-238,0-2 75,0 2-1,0 0-392,0-2-235,0 2 732,0 0-220,3-3-37,-2 3 452,2-3-395,-3 3 200,0-2 15,0 2-444,0 0-20,0-2-110,0 2 162,0 0 173,0-2-56,0 2-41,0 0 290,0-3-227,0 3 187,3 0-150,-2-2 44,2 2-323,-3-3 7,0 3 277,0-2-1334,0 2 0,3-3 0,0 0 1</inkml:trace>
  <inkml:trace contextRef="#ctx0" brushRef="#br0" timeOffset="3792">544 1061 7941,'-3'0'952,"-3"-3"-365,5 3-38,-5-3-16,5 3 2562,-2 0-2396,9 0-291,-4 0 0,7 0 79,-6 0-161,1 0 1,2 0 4,-1 0-112,1 0-54,-3 0 1,3 0 220,-1 0-238,-2 0 17,3 0 1,-3 0-108,4 0-111,-3 0 246,2 0 0,0 0-232,3 0 0,0-1 69,-3-1-241,4 1 168,0-2 0,4 3 14,-1 0 1,3-2-24,0-1 1,2 0 41,-3 1 0,3 1-121,-2-1 1,-1 1-25,-1-2 1,-1 3 101,1-3 1,-3 3-752,0 0-208,-3 0-601,2 0 316,-3 0-469,-1 0 978,1-3-1,-1 1 789,-1-2 0,1-1 0,-3-1 0</inkml:trace>
  <inkml:trace contextRef="#ctx0" brushRef="#br0" timeOffset="4641">739 1055 7933,'-7'0'-146,"1"0"0,1 0 345,1 0 85,2 0 663,-1 0 1,8 0-731,2 0 0,-1 0-57,-1 0 1,-1 0 56,3 0 0,-1 0 8,1 0 0,-2 0 159,-1 0-217,1 0-23,1 0 0,1 0-37,0 0-35,-4-3 0,3 2 1,-1-1 5,1 1-171,1 1 146,-1 0 1,1 0-91,0 0 191,-1-3-313,1 2 125,0-2 0,2 3 22,0 0 1,0-1 20,-3-1-209,1 1 245,0-2-35,0 3 0,-3 0-232,0-3-15,-2 3 127,1-3-1500,-3 3 1630,-6 0 0,5-1 314,-4-1-252,4 1 1,0-2 255,-1 3-136,1 0-38,-2 0-123,3-3 196,0 2 586,0-2-186,0 0-388,0 3 0,0-4 550,0 2-634,0 1 0,0-3-100,0 2-187,0 1 1,0-3 78,0 2 0,2 1-87,0-4 4,1 4-48,-3-5 325,3 2 286,-3-3-343,3 1 0,-3 1 443,0 1-226,0 2 25,0-4-5,0 2 1,0-2 40,0-1-523,0 3 144,0-2 1,0 2 137,-3-5-816,3 1 502,-3-4 1,2 4-56,-1-4-1094,1 1 870,-2 1 0,3-2-1868,0 3 1179,0 0 465,0 2 686,0 4 0,-3-3 0,-1 2 0</inkml:trace>
  <inkml:trace contextRef="#ctx0" brushRef="#br0" timeOffset="12165">410 605 8064,'-3'4'279,"-1"1"0,1-4-279,0 2 2635,3-3-2462,6 0 0,-1-2 174,6 0-52,0-3-92,0 1 0,1-1-70,0 1-115,0-1 81,2-1 0,1-1-161,1 0 1,0-2 22,-3 0 0,1 0-4,-1 3 0,0-3-43,-2 0 0,1 1-431,-3 3 181,-3-1 49,-3 5 168,-3-2 140,-3 3-61,-4 3 62,-1 1 1,-4 5 113,1 0 1,0 1-85,0-1 1,1-1 159,-2 3 1,0-3-138,3 1 160,-2 2-178,3-4 0,1 3-42,5-3 0,-1-3 66,1 1 0,0-4 153,5 1 1,3-2 10,6-5 48,0 1-208,2-9 1,-1 2 83,1-2 0,-2 0 137,-1-1 0,2 1-90,-2-1 1,0 1 9,0-1 1,-3 1 79,1 0-363,-2-1 220,0 4 0,-1-2-256,-1 3 1,-2 0 7,0 2-336,-3 0 298,3 4 0,-3-3 49,0 1-389,0 2 266,0-3 1,0 3-74,0-4-61,0 3 185,3-2-45,-2 2-81,2-2 197,-3-1 0,0 3 108,0-1 50,0 4 1,0-2 272,0 0-140,0 2 253,0-2-452,0 0 1,0 1 50,0-2 13,0 2-208,0-3 157,0 1 0,2-1 2,1 1 1,-1 0 7,1 0-184,-3-2 146,3 2 0,-3-1-5,0 1 154,0 3-143,3-5 0,-2 4 9,1-2 13,-1 2 1,-1-1-25,0 0-18,0-1 44,0 1-82,0-3 69,0 2-1,0-3-175,0 4 72,0-3 0,0 2 72,0-3-8,0 3 6,0-2 1,0 5-20,0-4 131,0 1-123,0 0 210,0-2 16,0 3-191,0-4 58,0 3-38,0-2-11,0 5-8,0-5 14,0 3 0,0-2 29,0 1-155,0 2 123,0-4 1,0 3 23,0-4-231,0 3 197,0-2-4,0 2 74,0-2-83,0-1 1,0 0 148,0 1 0,0 1-129,0 1-6,0 2 5,0-4 0,0 5 21,0-4-51,0 4 39,0-5 0,0 4-18,0-2-51,0 2-1,0-4 18,0 6 22,0-6 253,0 5-240,0-2 221,0 0-192,0 2 10,0-2 22,0 0 20,0 2-51,0-2-54,0 0 53,0 3 37,0-3-32,3 3-20,-2 0-42,2 3 45,-3-3 45,0 3-55,3 0 0,-2-1 244,1 2-9,-1 1-200,-1 2-213,0-1 190,0 4 0,0-2 10,3 3 0,-3 1-1,3 1 1,-2 0 31,1 1-150,-1-1 108,2 4 1,-1-3 7,0 2 1,3 0-27,-3 0 1,0 1-179,-2-1-14,0 3 177,0-5-194,0 8 196,-3-4 1,2 5-18,-4-3-198,1 1 186,-3-1 1,1 0-23,-1 0-357,0-3 236,3 0 1,-1-6-106,3 0 187,0-3-48,-1 2-61,2-6 80,-2-1 88,3-3 50,3-3 1,-1-1-176,2-3 356,0 0-260,3 1 0,0-3 30,0 0 0,-1-3 21,1 1 0,0-2-222,2 0 188,-1-1 11,2-2 0,-1-1-79,-1-1 65,1-1-14,-2-1 200,3-1-182,-3-5 1,2 3-51,-4-2 313,1-1-116,-6 2 0,4 0-139,-2 2 424,-1 1-227,2 4 0,-4 1-21,-1 5-32,1 1-61,-2 7 1,3-3-236,-3 4 271,3 0-172,-3 2 96,3 3-50,0-2 34,0 2-6,0 0 294,0-3-132,0 6 1,0-2-115,0 3 218,0 0-204,0 2 1,0 2-100,0 2 116,0 1-13,3-1-13,-3 0 11,3 1 0,-2 0 43,1 2-158,-1-2 105,2 2 0,-1 1 120,1 1-117,2 1-23,-4-2 0,2 2 213,-3-1-6,0 2-160,0 0-65,0-3 51,0 2 0,0-7 63,0 2-193,0-2 27,-3-2 160,2 0-658,-2-6 202,0-1-7,2-3 65,-2-3 224,3-1 0,0-4-280,0-1 254,0-1-65,0-3 70,0-1 6,3-2 1,-2-1-90,1-4 214,-1 1-26,-1 0 0,0 1-111,0 1 206,0-1-154,0 1 0,0-2 183,0 0 0,-2 3-101,-1 1 0,1 2-41,2 1 1,-2-1 37,0 1 154,-1 2-79,0 2 0,3 4-51,-3 1-110,3 2 93,-3-1-4,2 3-299,-2 0 66,3 3 183,0-2-175,0 5 134,3-5 28,-2 5 192,2-6-195,0 3 1,-2 0-42,4 2 383,-4-2-197,2 3 1,-1 0-38,1 3 52,2 0-98,-4 0 1,4 2 32,-3 2 0,1 3 0,-1 0 0,-1 0 119,1 0-112,2 1-18,-3 3 179,2 3-193,-3-2 0,0 3 56,0-2-53,0-1 3,0 2 1,0-3 54,0 0 184,0-2-217,0-2 1,-3-3-155,1 1-47,0-4 182,-1-3 0,2-2-230,-4-3 220,4 1 22,-2-3-432,3 0 392,0-3-189,0-1 69,0-6 1,0 3 58,0-2-111,0-2 114,3 4 0,-2-6-33,4 2 74,-4-2-34,5 0 0,-5 0 43,1-1 0,1 1-45,-1-1 1,3-1-33,-3-1 0,0-2 3,-2 2-232,0-5 262,0 6 1,0-7-26,0 4-101,0-2 109,0 3 1,0-2-35,0 1 231,0 1-194,0 1 1,-2 1 149,0 2 44,-4-5-178,6 10 1,-4-7 179,2 6-140,1 0 31,-2 5 112,3-2 46,0 5-116,-3-2-170,2 3-54,-2 0-94,3 3 249,0-2-33,0 5 15,0-2 10,0-1 2,0 3-25,0-2-53,0 3 241,3 0-88,-2-1 0,3 3-69,-2 0 179,-1 0-77,2 1 1,-1 0 111,0 4-12,0-4-153,1 3 0,-1-3 281,2 4-273,-2-1 24,1 1-51,-3 2 25,3-2 1,-2 6 86,1-3-163,-1 3 70,-1-3 1,0 2 70,0-1-127,0 2 47,0 0 1,0-3-109,0-1-42,0 1 133,-3-3 1,2 2-80,-1-2 0,-1-2 73,0 0 0,0 0 7,1-4 1,1 4 3,-1-3-255,-2 3 103,4-5 1,-3 3 22,3-4 0,-3 1-151,1 0 0,0-3 90,2 1-86,-3-4-131,2 2-174,-2-3 396,3-3-30,0 0 54,0-4 232,0 0-84,0 0 1,3 0-150,-1-2 272,0 2-197,1-6 0,-2 2-29,4-2 84,-4 3-45,2-3 0,0 2 8,-1-5-13,0 2 11,-2-3 1,2 1-102,1-2 0,-1-2 60,-2-2 62,0 1-34,0-5 1,0 3-41,0-2 1,0 2 38,0 0 1,0 3-39,0-1 222,0 1-84,0 6 1,-2-2-20,-1 2-52,1 4 42,-1-3 1,2 6 12,-1-2 0,1 1-42,-2 2 33,3 2-21,-3 1-52,3 3-9,-3 0-85,2 0 0,-2 1 114,3 1 0,-1 1-4,-1 1 1,1 2 25,-1-1 0,1-2-5,1 2 0,-2-1-39,0 3 300,0 0-269,2 0 0,0-1-7,0 1 166,0 0-141,0 2 0,0-1-18,0 1 36,3 1-6,-3 1 0,4 0 56,-2 0-56,-1 0-9,2 3 1,-3-1 22,0 1-19,0 2-12,3-2 124,-2 3-113,2-4 0,-3 0 34,0 1 69,0-4-66,0 0 321,0-3-169,0-4-69,0 0 0,-3-3-61,1-3 0,0-1 57,2-5-300,0-4 116,-3-2 0,2-3 166,-4 2-305,4-3 104,-5 2 0,4-2 133,-2 1-255,-1-1 76,1 1 0,-2 1 57,2 2 61,1 0-31,-3 2 0,3 3 387,-1 1-119,-2 1-303,5 4 100,-5-2-49,5 6-177,-2-3 87,3 3 66,6-3 178,-4 2 6,4-2-165,-6 0 193,0 2 248,0-2-343,0 0-25,0 3 1,-1-3 29,-1 3 29,1-3-313,-2 2 16,0-2 75,2 3-14,-5 0 88,5 0 207,-2-3-19,3 2-155,-3-2 10,3 3 91,-3 0-89,3-3 14,0 2 7,0-5-1,0 6 0,0-4 142,0 2 0,0 0-73,0-2 118,0 2-163,0-4 1,0 6-113,0-3 135,-3 3-310,2 0 343,-2 0-110,3 3 23,0 0 0,0 4 1,0 0-77,0 2 64,0-1 1,0 5 162,0-2-155,0-2 0,1 4 16,1-2 219,-1 5 0,2-2 94,0 2-338,-3 1 57,3-3 0,0 3-45,-1-1 1,0-2-138,-2 2 0,0-2 60,0-1 0,0-1 98,0-1 1,0-3-64,0 1 1,-1-5-17,-1-1-139,1-3 0,-2 0 50,0 0 1,3-3-234,-3-1 297,3-5 29,0-1-104,0-1 100,0-2 0,0 3-137,0-3 76,0-1 44,0-2 1,0 2 128,0-2 51,0 2-188,0 0 171,3 1-136,-3-1 1,6 1-36,-4 0 111,0-1-63,1 4 1,-1-2 6,2 3 192,-2 0-174,1 2 0,-3 3 67,3-1-71,-3 4 0,3-2 272,-3 6-268,0 0 5,0 4 72,0 0-62,0 0 0,0 0 40,0 2 132,0-2-65,-3 3 0,3 0-35,-3 1 89,3 2-126,0 0 1,-3 1 140,1-1-112,0 0-17,2 4 0,-2-2-20,-1 3 28,1-3-5,-1 4 282,-1 1-287,1 4 0,-3 0 54,1-2-96,-4 2 52,2-3 1,-6 4-27,2-2 0,-1-2-2,1-3 0,-2 2-197,2-3-53,-2 3 247,3-3 1,0-1-217,3-5 0,3 1-93,0-3 73,2 0-61,-1-6 208,3 0-105,0-3 200,0-6-90,3 2 1,-1-6-189,2 4 0,0-4 126,3-1 1,0-2-164,0 0 0,0-1-1,2 1 0,-1-1-99,3 1 1,-2-1-3,3 1 483,-4 0-282,1-1 1,-2 4-114,0 1 550,-3 1-177,-1 5 15,-3 0-168,-9 12 619,0-1-303,-7 8-90,3-2-25,-4 2 0,2-1 71,-3 3 0,3-3-51,0 3 0,0 0 150,-1 2 1,2 0-69,-2-2-207,2-2 57,4-2 1,0-2-138,3-1 0,1-3 123,-1-4-18,3-2 11,1-2 38,3-4-564,3-6 327,1 3 1,5-6-68,0 2 0,3-2-111,-1 0 1,-1 2 114,-1 0-88,1 2 102,-2 0 1,-1 2-84,-3 0 1,0 3-104,1-1 26,1 4 310,-6-2 95,-3 9 0,-1-2-125,-5 5 281,-1-1-169,2 1 1,-5 0-73,2 2 343,-1-3-194,-5 5 0,2-6 190,-3 2-53,0-1-231,1-2 1,-1 1 303,2 0-246,0-4-22,0 0 0,5-3 30,-1 0 0,4 0 21,2 0 142,2 0-109,1 0 1,3 0-123,0-3 1,1 3-119,1-3 0,-1 2-53,4-1 119,-1 1-284,3-2 193,0 3 1,-3-2 10,1 0-184,-1-1 247,0 3 0,2 0-106,-2 0-211,2 0 176,-2 0 1,2-2-81,-2 0-58,-1-3 212,3 4 1,-3-3 82,2 2 68,1 1-237,-5-5 295,2 5 34,-3-5-198,0 6 181,0-3-62,-3 0 0,-1 2-86,-3-1 90,-3 4-59,0 2 0,-3 3 0,-1 2-19,4-1 17,-3 1 1,3 1 125,-1 1 0,-1 0-6,3 0 0,1-2 140,4 2-235,-2-3 18,5 2 113,-2-3-121,3-4 0,1 0 60,4-3 131,-1 0-173,9 0 1,-3-3 42,4-4 1,0-1 1,2-3 1,-1 2 14,2-2 0,-2 1-8,1-2 0,-2 3-217,0 2 215,-4 0 13,0 1-402,-3-1 149,-4 3-5,0 1 0,-7 4 86,-2 1 0,-2 2-41,-3 3 0,-2 0-186,-3 2 0,0-1-73,3 3 245,0-2 44,-1 3 1,3-4 83,0 4 0,2-4-17,-2 1 0,5-2 228,-1 0-331,5 0 351,-1-1-124,3-2 1,0-1-147,3-3 322,3 0-121,2-6 0,5 2-50,-2-5-36,4 1-42,0-1 203,1 1 16,-3-5-166,4 6-28,-3-6-287,-1 6 270,0-3 1,-5 6 83,0-1-754,0 1 248,-1 0 27,-4 1 36,-3 6 267,-3-2 1,-7 5-314,-1 1 256,-2 0 29,0 3-186,-1-1 155,1-1 0,-1 4-86,1-3 295,3 0-78,0 0 0,3-4-186,0 2 375,1-2-117,2 2 1,1-2-163,3-1 448,0-2-241,3 1 0,3-3 238,3 0-80,3-3-262,-2-1 0,6-3 302,0 0-240,-1 1-32,-1-1-74,2 0 70,-2 1 1,0-1 149,-2 0-206,-1 0 51,-1 1 0,-2 1 51,-4 1-587,-2 2 301,1-1 0,-4 4-244,-1 1 266,-2-1-60,-6 5-99,3-2 152,-6 2 1,3 3-70,-1 0-107,-1 0 229,4-2 1,-2 0-184,4-1 362,-1 1-186,0-3 1,1 2 164,2-2 57,1-1-278,3 0 603,0 0-227,3-2-98,1 2 254,5-3-215,-1-3 1,4-1 63,0-2 55,0-1-96,2 0 0,-1 0 23,1 1-119,-1-1 17,-3 0 0,2 1-94,-3-1 1,0 0 246,-2 0-493,0 4 129,-4 0-194,0 3 103,-9 0 236,2 6-55,-9-2-354,6 9 209,-6-6 0,3 5-40,-1-3 94,-1 3 54,4-4 0,-2 3 0,1-2 0,3 1-38,0-1 172,1-1 34,1 1-160,1-2 1,4-3 197,1-2 29,2-1-182,2-1 0,1 0 183,0 0 0,0-1 3,2-1 0,-1-2-30,0-3 0,2 1-53,-1-1 102,0 0-150,1 0 1,-3 1 15,2-1 107,-1 0 1,-2 1-56,-2 2-716,-1 1 411,-3 3 0,-3 3 17,-1 1 1,-5 2 11,0 1 1,-2 3-190,2 1 264,-3-1 28,5 2 0,-5-2 42,3 1 0,0 1 1,2-3 1,1 2 136,-1-2 0,3 0-54,2-2 335,1-4-333,1 3 0,3-5 151,2 1 1,1-3-69,3-1 0,-1-4-22,1 2 0,-1-2-134,1-1 91,-2 1-73,3-1 1,-3 0 16,-1 0 1,-1 2 75,-1 0-587,-2-1 303,4 5 1,-5-2 82,1 0-342,-1 3 47,-1-3 223,-3 9 0,-1-2-59,-3 5 1,-2-1 143,0 1 1,0-1-12,0 4 1,-1-3 153,-1 2 0,0-3-48,2 1 0,3-2 66,-1 0 0,0-1-140,3-2 488,1 2-83,0-5 86,3 2-137,3-3 0,1-1-46,5-1 1,-1-2-21,1-2-194,1 2 56,-2-2 1,2 2-16,-1-2 0,-2 0 0,2 1 1,-1-1-109,-2 2 1,1 1-467,0 1-289,-3-2 438,2 3-4,-6-2-132,3 3 257,-3 3-34,-3-2 72,0 5 0,-2-3-65,1 1 289,-1 2-79,1-2 1,-1 2-128,0-2 269,2 2 9,-3-2 365,5 3-216,-2-4 0,3 1 75,0-2-101,0-1 0,3 2-8,2-3 0,1-2-17,0 0-114,1-4 40,3 6-242,-3-6 78,6 2 1,-3-3 86,4 1 1,-1-1-111,-2 0 0,1 3-424,-3-1 233,0 4 89,-3-5 1,-1 5-298,-1-1 372,-2 1 1,0 1 131,-4 0 1,-2 2-172,-3 1-59,1 2 127,-1-2 1,1 2-88,1-1 58,-1 1 47,3 2 1,-1-3 48,2 1 0,1-3-149,1 2-9,0-2 0,3 1-128,1-3 1,2 0 6,1 0 1,3 0 191,1 0 0,0 0 407,3 0 1,-2-1 67,3-1 0,-1 0-408,-3-2 0,2 2 1120,-2-3 1,-2 4-1044,0-2-245,-4 3-155,1-3-118,-5 2 196,2-2-163,-3 3 246,-3 3 91,-1-2 0,-1 2 146,1-3-141,2 3 0,-1-3 119,0 3-119,3-3-132,-3 0 217,3-3 1,0 0 11,0-4 0,0 0 138,0 0-48,0 1-127,0-4 1,0 0-164,0-4 168,3 1 1,-3-1 1,3-2-131,-3-2 1,0-1 122,0-1-467,0-1 267,0 1 0,0 0 33,0 0 1,0-1 51,0-1 0,0 1-14,0-2 1,0 3 127,0 2 1,0 3 66,-3 4 35,3 1-152,-3 3 196,3 3 1,0 1-256,0 3 116,0 6 1,-1 0 8,-1 5 255,1-3-265,-2 5 1,3-2 18,0 5 44,0-2-54,0 5 1,3-4 169,1 3 2,-1-3-163,3 4 1,-4-2 206,2 1 1,-1-1-44,1-2 1,-2 0-51,3 3 1,-3-2-57,3 2 0,-4-4 13,1-1 0,-1 1 62,-1-3 10,0-1-61,0-1 0,-1-5-39,-1-2 0,1-4-34,-1-2 0,-1-2 41,1-1-462,0-3 235,2 0 1,-3-1 24,1-1-289,0 1 229,2-2 1,-2-3-177,-1 0 128,1 1 162,2-2 1,0 0-342,0-3 331,0 0-43,0-3 293,0-4-232,0-1 0,0-2-76,0 1 270,0 1-81,3 1 1,-2 7-139,1 4 238,-1 5-6,2 5-100,-2 3 0,2 3-34,-3 3 0,0 0-49,0 4 0,-1 0 45,-1 2 232,1 2-110,-2 2 1,2 1-107,-1-1 289,1 7-283,-2-6 1,3 11 20,0-5 288,0 2-134,0 1 1,0-1 207,0 2-291,0-2-26,0 1 1,0-1-15,0 1 46,0-1-24,0-2 1,0-2-91,0 0 1,-2-3 21,0 1 0,-4-3-166,2-2 242,-2-4-99,-1-4 41,4-3 0,-3-2-103,1-2 0,1-1 97,0-6 1,2-1-99,-3-4 0,3-1 107,-3-3-301,4 0 124,-2-1 0,3-1 135,0 0-661,0-7 423,0 5 0,0-9-123,0 2-76,0-2 185,0-1 0,0 2 388,0 3-60,3 6-100,-2 6 78,2 10 1,-3 2-35,0 7 0,-1 5 100,-1 4 1,-2 5-32,-3 1 1,1 6 206,2 1 0,-1 3 9,2-1 202,-2-2-262,4 5 0,-4-4 597,3 4-419,0-1-163,-1-4 1,2-1-145,-1 0 1,-1-3 38,1 0 0,-1-4 28,3-4 180,3-3-542,-2-5 163,5-1 1,-5-6 87,4-1 1,-3-5-23,3-3 0,-2-2-274,2-2 1,1-2 117,-2 2 1,0-3-168,1-1 1,-2 0-64,2-3-321,-2-1 412,-3 1 0,0-6-137,0-2 1,0 0-91,0-5 0,0 0-136,3 2 349,-3 2 49,3 5 0,-3 10 700,0 3-489,0 8 1,-2 9 306,0 6-208,-3 3-77,-2 4 592,0 2-422,-3 2 0,1 3 65,0 1 1,0 3 136,2-1 1,0 4 84,-2-1-49,1 3-194,-1-2 1,2 3 230,0-2 0,1-1-72,-1-3 0,2-3-255,1-2 1,2-4 200,0-2-669,1-5 294,1-4 0,3-4 101,2-3 1,-1-4-110,0-3 0,1-2-15,1-5 0,1-2-142,0-2 1,-1 1 45,1-1 0,-2 0-99,-1-2 0,0-1-267,0-1 0,0 1 89,-2-2 0,-1-1-99,1 0 1,-1-2 222,-1-1 1,0 5 210,0 2 0,-2 7-234,0 2 410,-4 6 0,3 6-245,-4 5 577,0 7-333,0 1 1,-1 8 57,-1-2 1,0 2-7,2 1 0,0-2 155,0 4 1,1-3 88,-1 3 90,3-6-252,1 3 0,3-8 21,0 2 0,0-3 450,0-1-440,3-3 0,1-5-45,3-2 0,2-3-59,0-3 0,0-1-10,0-6 0,0-1-283,2-1 1,-1-1-77,1-2 1,1 1-121,-3-3 1,0 3 121,-2-3-439,0 3 421,-4-2 1,0 4-174,-3 0 106,0 2 181,0 1 1,0 7-168,-3 0 116,0 6 31,-7 0 161,2 7-58,-4 1 1,1 4-6,-2 1 1,2 0 160,0 0 0,2-2-173,0 2 653,-1 1-411,2-6 1,-1 4 91,2-6 0,3 0 440,-1-2-246,4-1-256,-2-2 304,3-4-210,0-4 1,0-5-248,0-3 0,3 0-265,1-2 0,0 0 180,0-1-430,-2 0 307,1-1 1,-2 3 36,1 2 1,-2-1-191,3 3 132,-3 0-296,0 6 299,0 0 0,-3 3 130,-1 3 0,-2 3 9,-1 2 0,3 4 16,-1 0 1,1-2-13,-3 1 1,3-3 183,-1 1 274,4-1-149,-5-1-124,5-4 0,-1-3-73,4-4 0,2-5-60,2-2 1,-1-2 83,-1 0 280,1-4-215,2 3 0,-3-5 69,1 4-180,-4-1 5,2 6 1,-2 0-181,1 3 0,-1 3 126,1-1 1,-2 4-912,-2 1 436,1 3 214,-5 4-822,5 0 681,-5 3 1,6-3-86,-3 2-1583,3 1 1297,0-2 1,0 2-72,0-4-1223,0 1 2051,0-3 0,3 2 0,0-3 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24:42.63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28 276 7882,'-4'0'1193,"1"0"-749,3 3 112,0-3 671,0 3-579,3 0-263,-2-2 0,2 2 22,0-3 156,-3 3 34,3-2 107,-3 2-355,3 0 67,-2-2-184,2 2 3138,-3-3-3695,0-6 143,0 4 110,0-7 22,0 5 0,0 0-107,0 0 405,0-1-278,0-2 0,0 1 97,0-1-82,-3 0 12,2 0 0,-2-2-218,0-2 214,3-2 22,-6-1-734,5 1 465,-2-3 0,1 1-127,-1-3-558,-2 3 563,5-1 1,-6 2-134,4 1-364,0-1 484,2 1 0,0 2-1105,0 2 732,0 2 265,0 3 497,0 1 0,3 0 0,1 0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24:46.759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27 34 7703,'0'-7'-523,"0"4"915,0-3 1,0 4 216,0-2-229,0 2 162,0-1-307,0 0 147,0 2-234,0-2 77,-3 3 117,3 0 33,-3 0-155,3 3-38,0-2-86,0 5 0,0-2 387,0 3-335,0-1-20,0 4 0,0 0 82,0 4 0,0-1 41,0 1-363,0-1 107,0 0 1,-3 3 282,1 0-378,0-1 65,2 2 1,0-3 186,0 2-861,-3-2 474,2-1 0,-2 0-1102,3-2 679,0 2 354,0-9 1,0 5-1382,0-4 800,0-2 294,0 0 591,0-3 0,-3-6 0,0-2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24:57.887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706 1195 8075,'0'-7'-46,"0"4"143,0-3 169,0 2 196,0-3-82,0 4 0,0-3 113,0 2-142,0 0-11,0-2-47,0 2 58,0 1 203,3-3-320,-3 2 145,3 0-131,-3-2 0,1 5 103,1-4-324,-1 4 147,2-2 158,-3 3-334,-3 6-12,2-2 1,-2 8-189,0-3 114,3 3-107,-3-4 86,0 4 31,2-1 0,-4 0 133,3 0 0,-1-3 11,3 1 0,-2-1-50,0-2 1,0 1 2,2 0 8,0-3 0,0-1 5,3-3 1,0-4 38,4-3 0,0 0 118,-1-4 0,1 2 11,0-3 1,0 0 326,-1-3-1612,1 1 731,0-3 1,-1 4 17,1-1-180,-3 1 301,2-1 1,-5 4 158,1 1 5,-1 5-177,-1-2 345,0 8-237,-3 5 393,-1 4-178,-3 8 0,0-5-79,1 2 135,2 1-56,-2-3 0,2 5-58,-2-3 133,-1-1-70,3-1 1,1-3 211,3 0-10,0-3-264,0 2 0,0-6 229,0 1-7,3-4-194,1 2 469,3-6-286,-1 0 1,2-7 66,1-1-334,-2 1 151,6-6 0,-6 7-44,2-7 1,1 4-162,-1-1 1,-2 0-671,-3 4 381,1 0 167,-2 2-366,3 4 245,-5 0-375,2 3 596,-6 6 1,-1-1-121,-2 6-133,2-3 95,-2 5 0,2-3-28,-3 1 387,1-1-93,2-1 0,-1-1 249,2 1-132,1-2-69,-1 0 0,3 0 541,-3-1-283,3-2-135,0-1 531,0 0-441,3-2 0,0 1 238,4-4-140,0-2-197,2-3 1,0-2 215,2 0-387,0-3 167,2 2 1,1-3-144,-1-1 1,2 3 93,-1 0 0,0 3-738,-5-1 0,0 1 122,-3 1-212,1 4 183,-3 0 194,-1 3 60,-3 0 112,-6 3 0,1 0-244,-4 4 154,-1 3 67,2-3 0,-2 4 79,1-2-78,2-2 52,-3 3 1,3-3 330,1-1-123,2 1 51,-2 0 343,2-1-138,0-2-242,1 2 585,3-5-441,0 2 0,3-3 52,2 0 0,3 0-4,1 0 0,3-3 382,-1-2-343,5-1 118,-2-3-33,2 1-176,1-1-17,-3-1 131,2 2-691,1-4 294,-6 1 1,4 1 204,-6 1-1078,0 1 426,-3 5 306,-2-3-418,-1 5 382,-3-2 0,-3 3-337,-1 0 294,-2 0 44,-1 3 1,-2 1-360,0 2 158,-3 1 51,5 0 525,-6 0-176,6-1 0,-5 3-137,3 0 368,0 0-159,-1-2 1,5 0-131,-2-1 581,2 1-228,1-3 101,1 2-160,3-6-65,3 3 1,3-3 640,3 0-310,3 0-275,-2-3 1,4 0 85,-1-4 0,1 0-5,-1 1 0,1-2 17,-1-1 1,0 2 541,1-2-342,-1 1-178,-2-1 0,1 1-77,0-1 1,-3 2 102,0 0-703,-1 0-1195,-2 4 707,-2-3 448,-1 5-1816,-3-2 1633,-3 3-38,-1 0 333,-5 3 0,1 1-279,-1 2 586,2-2-73,0 2 1,0-2 186,1 2-69,-1-2-16,3 2 0,-1-4 197,3 2-195,0-2 11,-1 4-154,2-6 28,-2 3 1454,3-3-962,6 0 113,-2 0-313,6-3 1,-3 0 231,-1-4-95,4 0-290,-2 0 0,2 1-94,-1-1 55,-2-3 137,6 3-553,-5-3 276,4 3 0,-4 3 151,1 0-1031,-2-1 632,0 1 0,-3-1-64,1 3-164,-4 0-19,2 2 16,-3 0 0,-6 3 534,-3 1 50,0 2-194,0 4 544,-1-3-255,3 6 1,-5-6-74,3 2 147,0-1-91,2-2 1,3 1 22,-1 0 287,1 0-17,0-4 119,1 3-283,3-5-37,0 2 0,3-4 161,1-1-67,2-2-160,4-5 1,0 0 313,1-2-288,2 0 55,-3-2 96,3 2-171,1-1 1,-3 3 131,0-2-427,-3 3 193,5-2 0,-5 4-882,1-1 474,-2 3-42,0 1-234,-4 3 435,0 0 24,-3 0-40,0 3 56,-3 1 1,2 3-150,-4-1 168,1 1 37,-3 0 1,3-1-133,-1-2 327,4 2-70,-2-2 0,1 0-131,-1 1 187,1-4 18,2 2 415,0 0-210,0-2 283,0 2-365,3-3 1,-1 0 59,2 0 55,1 0-108,-2-3 1,3 0-15,-1-2-325,1 0 117,0 1 1,1-1-185,0 1 104,-3 2-96,2-4-71,-6 6 227,3-3-615,-3 3 550,-6 0-140,2 3 97,-6 0 0,3 4 12,1 0 213,-4-1-142,3 4 0,-4-2 302,2 1-117,2 1-70,-3-3 0,1 3 108,0-3-45,0 3 1,3-3-64,2 2 310,-2-2-129,2 0 5,0-3 18,1 2 77,0-5-162,3 5-305,-3-6 77,3 3 215,3-3-474,0-3 179,4 0 1,0-4-165,-1 0 114,1-3 185,3 3 1,-3-5-39,2 3 1,-1-1-40,1 1 131,-1 2-81,2-6 1,-4 6-49,1-2-119,-3 1 175,2 2 0,-5 1-32,4 1 274,-4 2-255,2-1-122,-3 3-149,-6 3 281,5-2 1,-6 5-57,5-1-204,1-2-53,-2-1 228,0 1 183,2-2-44,-2 2 373,3-3 62,6 0-266,-4 0 76,7-3-23,-6 2-77,1-4 1,2 2 21,-1-2-106,-2-1 111,3 5 8,-6-5-225,6 6 169,-5-6-317,2 5-730,-3-2 711,-3 3 170,2 0 0,-2-1-66,0-1 243,3 1-41,-3-2-91,3 3 74,-3 0 37,2 0-27,-2 0 0,4-2 210,1 0-282,-1 0 22,2-1 0,-1 1 117,0-2-60,3 2-222,-4-1 183,2 0 109,0 2 223,-2-2 333,2 3-412,-3 3-240,0-2 1,-3 3 92,1-2-71,0-1 3,-1 5 0,1-5 118,-2 4-393,3-4 51,-2 2 278,0 0-338,-1-2 84,0 5 1,0-5 2,2 1 86,1-1 33,-2-1-67,0 0 10,0 0-143,-1 0 164,-2 0 0,5 0-8,-4 0 294,1 0-131,0 0 1,-2 0-110,1 0 1,-1 0 10,0 0 0,-1 0 323,0 0-28,1 0-252,-1-3 0,0 1 23,0-2 1,1 2 9,-1 0 56,0-2-100,1 3 1,-1-1 54,0 2 0,0-1 11,1-1 0,-1 1 57,0-1-260,1 1 49,-1 1 1,0 0 111,0 0-24,-2 0-11,1 0 1,-1 0 139,2 0-140,-3 0 12,3 0 274,-3 0-136,0 0 0,3 0-67,-2 0 203,-1 3-134,2-2 1,-4 2 138,3-3-479,-3 0 114,5 0 0,-4 0-88,2 0 71,2 0 41,-3 0 0,1 0-183,0 0 92,0 0-73,3 0 1,-1 0-56,3 0 120,-2 0-79,3-3-63,-1 2 143,1-2-878,3 3 657,6-3 46,-2 2 138,6-2 1,-3 3-174,2 0 167,-1 0 7,4 0 1,-2 0-352,1 0 98,5 3 188,-8-2-10,8 2 60,-6 0 1,3-2 4,-2 4 116,2-4-102,-3 5 1,1-4 106,-2 2 74,-2-2-155,0 4 1,0-6 288,-1 3-165,-2 0 61,-1-2 434,0 2-186,-2-3 140,2 0-227,-9 0 30,1-3-235,-7-1 35,4 1 0,-4-3 307,3 4-13,-3-3-213,-1 4-243,-1-5 208,-3 3-14,1-1 10,2-2-256,-6 2 73,3 0 1,-1-1 175,0 3-333,4-3 146,-3 4 0,4-3 89,-1 2-24,4 1 28,0-2 1,3 3-138,1 0-68,2 0 171,1 0-1604,3 0 1326,6 0 92,-2 0 0,6 2-7,-3 1-172,0 2 129,-1-4 0,1 5-25,0-2-95,2 5 182,-1-1 98,5 1-61,-6-2 0,5 2-135,-3 0 245,0 0-3,0 0 0,-1 0-205,1 2 544,-5-3-239,2 2 0,-4-4 501,2 1-318,-2-3-158,1 2 1,-4-5 171,-1 1-222,-2-1-37,0-1-317,-2 0 217,6 0 1,-6-1 88,4-1-500,0-2 297,2-3 1,1 0 31,1 1-288,2-1 256,2 0 0,3 1-91,0-1 109,3 3 56,-4-2 0,4 5 209,0-1-86,0 1 47,-1 1 1,1 0 36,-3 0 1,2 0-178,-2 0 434,-3 0-67,0 0-178,-3 0 83,1 0 42,-1 0 283,-3 3-217,0-2-111,0 2 0,-3-3 202,-1 0-83,-2 0-144,-1-3 269,-3 2-308,3-2 1,-6 3 166,2-2-200,-2 1 60,0-2 0,-1 3-9,-2 0 1,1 0-143,-3 0 0,1 0 166,-1 0-272,-1 0 81,5 3 0,-5-2-26,3 4-75,-2-1 170,6 3 271,-3-3-143,7 2 0,-1-6-100,2 3 0,2-3 48,1 0-3,2 0-191,-1 0 78,3-3 0,1 0-420,1-4 217,-1-3 108,5 3 0,-2-3-267,3 3 175,-1 1-158,-2-4 157,2 2 128,-2-1-121,-1 2 316,3 3-69,-5 1-64,2 3 157,-9 3-148,5 1 0,-8 1 201,4-1-213,-1-2 160,0 3-79,-1-4 0,0 2-34,0-3-56,-2 0 37,1 0 1,-1-3 18,2-1 44,0-2-58,0-1 0,1-2-21,-1 0 23,0-3-2,4 2 1,-3-1-152,1-1-27,2 4 168,-3-1-178,5 2 163,-2 0-21,3 3-290,0 1-109,0 3 538,0 9-164,0-3 0,0 7-49,0-4 418,0-2-207,0 6 1,1-2 97,1 2-43,-1 0-174,2-2 276,0 1-247,-2-1 74,5 2-50,-2 1 58,2-1-55,1-2 1,-3 1 51,1-3 232,-1-1-233,3-1 255,-3 0-34,2-3-183,-5-1 233,2-3-248,-3-3-22,0-1-469,0-3 278,0-3 1,-3 2 142,1-3-503,-3 0 291,1-3 0,-2 3 80,2 0-385,-2 0 295,2-2 1,-2 2-243,2 2 284,-2 2 30,2 0 0,-1 0 93,1 1 90,2-1-246,-1 3 69,0 1 0,3 4-27,-3 1 252,3 2-73,-3 3 1,2 1-131,-1 1 274,1 3-83,1-1 0,0 0 52,0 0-68,0 0 0,0 3-84,0-1 184,0-2 0,3 1-130,-2-4 191,2 1-104,0-2 0,-3 0-5,3 0-54,-3-4 48,3 0 11,-2-3 503,2 0-838,-3-3 111,0 0 67,0-4 1,0 0 100,0 0 1,-2 1 29,0-1-477,-1 0 201,0 1 0,2-1-45,-4 0-69,4 3-1,-2-1 30,0 1-94,2-3 258,-2 0 1,1 3 226,0-1-214,0 4-19,2-2 239,0 0 31,-3-1-210,2 0 127,-2 2-122,3-1 9,0 2 18,0-5-14,0 5 1,0-3 39,0 2-315,0 1 294,0-2-205,0 0 172,0 3-37,0-3 177,0 0-150,0 2-25,0-2 103,-3 3-77,2-3 4,-2 2-56,3-2 72,0 0-131,0 3 126,0-6 0,0 4 72,0-2-79,0 2-22,0-1 317,0 0 5,0 2-301,0-5 41,-3 6 12,2-3-182,-2 3 21,3-3 170,-3 2-243,3-2 1246,-3 3-1211,0 0 209,2 0 487,-2 0-500,0 0 83,2 0-51,-2 0 17,0 0 10,0 0-55,-1 3 0,-2-2-119,1 1-32,2 2 150,-3-4 0,3 6-159,-4-1-44,0-2 187,1 3-97,-1-2 74,0-1 1,1 3-17,2-1 1,-1-2-55,2 2-379,-2-4-160,4 5 148,-2-5-214,3 2 388,3-3 0,1 0 104,3 0 0,-1 0-59,1 0 48,3-3 39,-3 2 0,6-5-100,-2 2 151,-1 1-24,3-3 1,-5 4-110,3-2 412,-6 3-158,4-2 0,-5 0 469,3 1-319,-4 0-27,0 2 909,-3 0-894,-6 0-104,2 0 1,-6 2 125,3 0-277,-2 1 191,1-3 0,-2 0 97,1 0-288,1 3 62,-1-3 1,2 3 100,0-3 2,1 0-73,-1 0 1,0 0 136,0 0-97,1 0 1,2 0-244,-2 0 271,2 0 10,1 0-534,0 0-1220,3 0 1469,6-3 0,-2 2 189,5-4-102,-2 4-69,0-5 329,0 5-91,0-5 1,-3 5-216,1-4 364,-1 4-90,0-5-64,2 5 176,-3-2 31,1 3-76,-1 0-136,-3 0 1,-1 2 165,-1 0-175,1 4 14,-5-3 1,3 4 312,-4 0-287,3 3-16,-2-3 128,3 3-119,-4-4 0,2 1 57,1 0 221,2 0-277,-4-1 0,5 1 63,-3 0-152,2-4 170,-1 3-215,3-5-150,0 2 111,0-9 1,3 2-126,-2-9 105,5 5 1,-5-4 102,4 1-235,-1-2 109,0 3 1,-1-3 168,-3 2-96,0 1 31,3-3 1,-2 6 97,1-2 28,-1 1-128,-1 5 1,0-1 238,0 2 69,-3 1-282,2-2 200,-5 6-168,5 1 1,-4 3 17,3 2 236,-1-1-111,3 4 1,-2-4 378,0 4-244,0-1-116,2 2 0,0 1 198,0-1-27,0 1-199,0-1-58,0 3 33,0 1 1,0 4 130,0-1-367,0 0 258,0 0 1,0 2 107,0 1-502,0-1 194,0-2 1,0 0-284,0 1 226,0-1 30,0-3 1,0-1-67,0-2-67,0-1 176,0-2-151,0 1 67,0-4 1,0-1 90,0-2-194,0-4-81,0 2 1,0-8 156,0-2-171,0-4 118,0 4 1,0-4-230,0 2 53,0-1 259,0-1 0,-1-1-154,-1 0 129,1 0-46,-2-2 165,3 1-131,0-1 1,0 1-131,0 0 495,0-1-171,0 1 1,-1-1 113,-1 1 8,1-4-206,-2 0 0,3-3 108,0 0 0,0-2-49,0-1 1,-2-1-230,0 1 27,0 1 167,2 2 240,-3 0-251,2 3 0,-3 3 72,2 5 142,1 5 0,-3 1-113,2 3-75,1 3 14,-2 0 1,3 5-14,0 1 13,0-2 50,0 6 223,0-3-113,0 7 1,0-2-83,0 3 180,0 2-105,0 1 0,0 7-76,0-3 284,3 2-148,-2-3 1,3 4-2,-2 1-133,-1-2 47,2 3 0,-1-2-3,0 1 70,1-5-56,-3 9-229,0-12 73,0 2 1,0-7 174,0-5-170,0-1 160,0-3-60,0-4 170,0 0 0,0-9-123,0-3-291,0 0 98,0-3 1,-1 1-198,-1-5 136,1 2 61,-5-9 0,4 7-290,-2-6 151,2 2 73,-3-3 1,3 2 37,-2-1 0,1-2-60,-1-3-590,-1 3 435,2-5 1,-3 4 59,4-7 99,0 4 34,-1 1 0,2 4-57,-1 3 1,1 2-90,1 0 506,0 6-127,0 0-172,0 5 162,0 3 12,0 1-86,0 3-63,-3 0 0,2 4 128,-1 3-122,1-1 0,1 7 1,-2-2 246,0 5 22,0-2-255,2 8 234,0-1-217,0 3 1,0 2 15,0-1 261,0 1-128,0 4 0,1-3-70,1 2 170,-1-1-88,1-1 0,1-2 84,-1 2-134,0-5-39,1 5 0,-2-10-90,1 1-37,-1-6 144,2 4-104,-2-12 141,2 5-2,-3-8 279,0-1-237,0-4 1,-3-2 28,1-1-767,0-3 417,-1-3 0,2-4-23,-1-3-312,-2-1 281,3 1 1,-4-2-329,3 0 270,-3-4-73,1 2 26,0-3 204,-2 1 0,3-3-216,-4-1 332,0-5-85,3 7 1,-1-5-113,0 6 481,2 1-217,-3 2 0,5 2-44,-1 6 28,-2 1-86,4 7 0,-3 1 57,3 2-77,0 4-142,0-2 142,0 9 175,0-2-164,0 6 0,0 0-42,0 1 168,0 5-131,0-2 1,2 5 12,0-1 204,3 1-81,-4 4 0,4-1 430,-2 3-252,2-1 51,-4 0-10,4 2-117,-4-2 0,5 0 50,-1-2-167,-2 2 19,3-3 1,-5-1 7,4-4 1,-3-3 160,2-1-23,-2-3-389,1-5 96,-3-1 243,0-3-105,0-6-47,0 2-427,0-9 248,0 5 0,-1-5 86,-1 0-338,1-1 243,-2-5 0,0 4 5,-1-3-432,1 0 332,-3-5 0,3 0-264,-2-2 118,-1-1 251,3 2 1,-4-2 125,0 1-242,0-1 81,1 6 455,-1-1-227,0 5 1,1 6-169,-1 1 517,0 1-304,3 4 0,1 1 40,0 3-5,3 0-950,-3 0 792,3 3 79,0-2-107,0 5 1,0-1-61,0 4 305,0-2-118,3 6 0,-3-5-161,3 3 406,0 0-195,-2 3 0,4 0-22,-2 1 140,2 0-92,-1 4 1,0-4 58,0 3-71,1 0-70,2 2-64,-1 0 54,-2-3 0,2 0 73,-1-1-177,1-5 91,-3 5 0,1-11 57,-2 2 141,-1-5-144,2 1 410,-3-3-441,-3-3 0,1-3-327,-2-3 129,0-3 0,0 2-41,-2-4 93,2-2 0,-3-1 115,1-3-623,-1-1 380,0-2 1,1 2-101,-1-4-36,0 3 128,0-4 0,1 6-216,-1-3 585,3 5-131,-2 5 1,5 1 97,-4 3-74,4 0 1,-2 5-52,3 1-645,0 3 698,0 6-110,0-4-7,0 7 218,0-6-192,0 4 0,0 0-18,0 0 119,0-4-93,0 3 19,0-2 78,3 3-74,-2-1 0,2-1 22,-3-1-10,0-2-3,0 1 22,0 0-32,0-2 241,0 2-221,3-3-54,-3 0 91,3 0-78,-3-3 35,0 2 1,0-5-74,0 1 71,0 2-21,0-3 1,0 3-15,0-4 30,0 0-11,0 4-110,0-3 104,0 2 0,0-3-2,0 0-99,-3 1 102,3-1 1,-4 0-16,2 1 43,1-1-32,-2 0 0,2 0 109,-1 1-112,1-1-7,-2 0 260,3 1 22,-3-1-253,2 0 283,-2 3 50,3-2-254,0 3-223,0-1 45,0 1-630,0 3 730,0 6-105,0-5 78,0 5-73,0-3 58,0-2 216,0 5-108,0-5 0,1 4-136,1-3 399,-1 4-192,2-6 0,-2 6-2,1-4-7,-1 3-92,2-4 1,-1 2 56,0 0-313,4-3 312,-6 3-203,6-3 144,-2 0 4,3 0-206,-4 0 171,3-3 0,0 0-4,3-4 250,0 0-251,-2 1 1,2-3 6,0 0 21,3-3-15,-5 1 1,6-2-243,-2-1-16,2 1 255,-3 3-268,3-3 120,-3 2 0,2-1 109,-1 1-250,-3-2 215,5 5 1,-6-1-62,2 2 1,-2 0-84,-3 1-32,2 2 323,-5 1-135,2 3 191,-9 3-193,1 1 0,-4 2 120,2 1 30,-3 3-108,3-3-108,-6 6 102,3-6 1,-4 6 12,1-2-49,-1-1 35,1 3 0,0-5-13,-1 3 133,-2 0-118,2 3 0,-3-3-22,4 0 13,-1-3 1,1 5 208,0-6 2,2 0-183,1-1 181,4-5-80,2 2 0,1-4-85,3-1 1,1 0 6,1-2 0,2-3-125,2-2 131,1-3 1,0 5 0,2-6-152,0 2-14,3-2 105,-2 0 1,4-1-51,2 1 84,-2-1-64,5 1-216,-4 3 248,4-3 0,-6 3-21,1-1-269,-1 1-40,-5 4 250,-1 2 184,-5 1-193,-2 3 225,-5 3 2,0 1-172,-8 2 244,3 4-220,-4-3 1,1 6-18,0-2 118,-1 2-76,-2 3 1,2-1 7,-2 0 227,2 2-210,0-2 1,1 4 40,0-1-73,2-2 25,1-2-19,7-2 24,0-4-7,3-1-19,3-4 20,0-6 0,7-4 13,1-4 127,2-2-140,0-3 1,3 1 10,0-3 247,2 0-248,0 1 1,-1-3 240,1 2-5,0-1-214,-1-1 0,2 2-53,-3 0 114,-1 3-41,-4-4-204,-2 5 87,-2 0 0,-3 2 145,-2 3-403,2 0 72,-3 3 164,2-1-61,-6 0 116,2 3 0,-5 1-31,1 3-226,-1 3 115,3 1 0,-3 3 54,1 0 25,-1-1 21,0 4 102,2-3-87,-2 6 1,2-5-48,-3 1 297,4-2-104,-3 3 0,5-3-157,-1 2 238,1-4-208,-2 1 194,2-3-1,-2 4-67,3-3 0,3-2 176,-1-4-218,3-2-18,-1-3 0,2-2 214,1-3-186,0 0-11,0-2 1,-1-1-75,-2-1 80,2 0 1,-2 0-214,-1 2 95,0-3 0,0 4 101,-1 0-239,0 2 197,-2-2 1,0 8-193,0-2 198,0 2-108,0 2-149,0 0-335,0 3 534,0 5-48,0-3 251,0 4-200,0-6 233,0 0-174,0-3-134,0 2 126,0-2-31,3 0 27,-2 3-10,2-6 114,-3 5-108,0-5-3,0 5 0,0-2 3,0 0-2,3 2-71,-2-2 69,2 0 7,-3 3-77,0-6 73,0 5 0,0-2-2,0 0-6,0 2 1,0-2-88,3 3 84,-3-3-7,3 3 381,-3-3-359,0 0-15,0 2 27,0-2 3,0 0 62,0 2 98,0-2-129,0 0-35,0 2 34,0-2 219,0 0-221,0 3-7,0-3 11,0 0-198,0 2 113,0-2-145,0 0 147,0 2 45,0-2 33,0 0-56,0 3 335,0-3-300,3 6 261,-2-3-275,2 3 0,-3-2 291,0 1-284,0-1 21,0 2 167,3-3 11,-2 0-264,2 0 150,-3 3-24,0-2-10,3 2 31,-3-3-269,6 0-25,-5 0 105,5 0 76,-5 0 0,5 0 238,-2 0-185,2 0 0,1-1 312,0-1-183,-1 1 51,1-5-168,0 5 1,0-2 89,-1 0-51,1 3-15,0-3 1,-1 2-102,-2-1-91,2 1 80,-2-2 1,3 3-212,-1 0 120,-2-3-44,2 2 6,-2-2 63,2 3 1,-1 0 13,-1 0 179,1-3-127,-1 2 1,2-2-74,-2 3 237,2-3-164,-2 3 1,1-4 330,-3 2-142,3 1 41,-4-5-12,5 5 5,-2-5-101,0 6-273,-1-6 119,-3 5 1,0-3 141,3 2-330,-3 1 129,3-5 0,-3 5 126,0-4-185,0 1 72,0 0 1,2-2 76,1 2 0,-1-2-36,-2-1 1,0 0 271,0 0 29,0 1-275,0-1 354,0 3-171,0-2 1,0 3-26,0-4 34,0 3-105,0-2 1,0 5 93,0-4-146,0 1 62,0 0 1,-1 0-155,-1 2 160,1 1 22,-2-5-278,3 3-59,0-4 278,0 3 30,0-2-63,0 5-5,0-5 212,0 3-194,0-1-3,0 1 136,0 0-109,0 2 102,0-2-68,0 0-60,0 3 70,0-3-221,0 0 185,0 2-10,0-5-157,0 5 145,0-5-2,0 5-30,0-5 18,-3 6 114,3-6-110,-3 5-2,3-5-136,-3 5 139,2-5-149,-5 6-7,5-3-87,-2 3-17,3-3 139,0 2 136,0-2-51,0 9 142,0-2-98,0 6 1,0-2 58,0 0 5,3 0-51,-2 5 0,2-5 221,-3 3-212,3 0-11,-2 3 1,2 1 244,-3 1-231,0 0 27,0 0 1,0-1 21,0 3 0,-1-3 30,-1 0-200,-2 0 145,-3-5 0,0 3 54,1-2-471,-1-1 228,0-1 1,-2-2-435,0 0 314,0-1-77,0-2 232,1 2 36,-1-2-79,2 0 197,3-1-50,-2-3-153,5 0 293,-2 0 0,4-3-169,1-2 5,-1 2 28,5-3 1,-3 2-253,2-2 227,1-1-10,-3 0 87,4 1-79,0-1 0,-1 0-30,1 0 286,0 1-254,-3-1 1,2 0-22,-2-2 168,2 1-133,1-2 1,-1 4 194,-2-1-187,2 0 23,-2 1 1,0-1 45,1 0-50,-4-3 16,5 3-116,-5-3 95,5 1 0,-5 1 15,1-1-110,-1-1 84,-1 2 1,0-2 10,0 1-48,0 1 36,0-1 1,-1 0-18,-1 0 9,1 0 2,-2 2 1,1 0-101,-1 1 99,-2 2 1,5-2-186,-3 5 170,0-2-1,2 3-276,-5 0 248,5 0-90,-2 0 102,0 3 0,2 1 132,-1 3-143,1-1 13,1 1 0,0 1-11,-3 1 1,3-1-30,-3 3 192,3 0-61,0 0 1,0 1-81,0-1 210,0 2-188,0 1 0,0-1 9,0 0 150,0 4-74,0-3 1,-3 5-30,1-4 0,-2 3-26,2-2 1,-4 0 33,2-3-16,1 0-7,-3-2-217,5 2 13,-5-9 203,5 5-219,-2-8 179,3 2-10,-3-3-88,3-3 83,-3-1 1,3-4-28,3 0 13,-3 0 10,6-5 0,-4 5 276,2-3-271,1 0 12,-1 0 238,2-1-229,-6 1 1,6-2 15,-1-1 218,-2 1-210,3 0 1,-5-2 9,4 0 166,-4 1-166,5-3 0,-5 6-108,1 0 117,-1-3-8,2 2 1,-2-2-210,1 5 207,-1-3-19,-1 4 0,0-2-93,0 1 96,0 1-34,0-1-71,-3 2 82,2 0 1,-2 0-26,3 1-23,0 2 41,-3-2 1,2 5-2,-1-4 93,1 4-86,1-2 10,-3 0-8,2 2 1,-2-2 0,3 3-209,-3 0 198,3 0-8,-3 0-2,0 0 119,2 0-702,-2 0 574,3 3-12,0-2 1,1 2 78,1 0-89,-1-3-4,2 3 194,0 0-168,-3-2 1,6 3-21,-4-2 209,0-1-198,1 2 22,1 0 137,0-2-102,2 4-9,-3-4 0,1 5-8,2-5 0,-5 4-17,4-3 23,-4 4-4,5-3-211,-5 1 203,5 2-5,-5-2 4,5 2-4,-5 1-2,5 0 0,-3 0-8,1-1 0,1-1-31,-3-1 283,4 1-241,-6 1 2,6-2 1,-5 0 249,1-2 26,-1-1-134,-1 2-76,-3-9-333,2 4 175,-5-10 0,3 8 53,-4-5-45,0-1 92,1 2 0,0-2 236,0 1-244,3 1-2,-6-1 0,6 0 136,-4 0-150,3 3 20,-2 0 265,6 2-209,-6-3 9,5 4-140,-5-3 139,5 5-10,-2-2 292,3 3-235,6 0-66,-4 0-10,4 0 51,-3 0-53,-3 0 0,4 0 37,-2 0-179,-1 0 148,2 0 0,-2-2 31,1-1-298,-1 1-116,2 2 330,0 0 1,-3 1 147,3 1-157,0-1 1,-1 4 126,2-3-114,-2 4 6,4-3 217,-2 4-199,-1 0 0,3-1 47,-1 1 0,1 0 11,0 0 1,1-1-117,0 1 75,0 0-7,-1-1 1,1 3-123,0 0 123,-1 0-14,1-2-62,0-3 68,0 2-6,-4-3-3,3 4 0,-5-3-13,2-1 367,-3-3-317,-3-3-304,-1-1 133,-2-3 1,-1 1-79,0-1 1,-2 0-77,0 1 79,-3-1 73,5-3 1,-4 3-26,2-2 240,-1-2-78,0 4 0,-1-3-38,2 3 1,2 1 139,-2-1 0,-1 0-79,1 1 291,3-1-28,0 3 10,2-2-280,-2 2 93,2 1-161,1 0 838,3 3-963,6 0 32,-5 0 209,5 0-168,-6 0 158,0-3-11,0 2-18,0-2-65,0 0 11,0 2-366,0-2 170,3 3 173,-2 0 171,2 0-77,0 0-73,1 0 8,0 3 0,2-1 217,-2 2-181,-1 1-25,3-1 177,-2 1-159,5-1 0,-1 3 21,1 0-117,-2 2 98,3-1 0,-2 1 20,3-2-20,-2 0-7,3 0 0,-4 0 147,4 2-138,-4-4-7,2 3 1,-2-4 5,1 3 1,0-3-1,-2 1 1,0-3 41,-1 3 1,1-4 0,-1 3 169,-1-2-19,-2-1-210,-3 2-248,0 0 0,-1-3-297,-1 3-50,1-3 257,-2 0-208,0 0 288,2 0 1,-3 0-91,2 0 347,1 0-230,-4 0 271,1 0 62,-3 0-201,0-3 0,1 2 131,-1-3 74,3 2-148,-2-4 0,3 3 261,-4-1-127,0-2 86,3 2-24,-2 0 62,6 1-163,-6 0-76,5 2 69,-5-2 412,5 3-127,-2 0 1,6 3-197,2 2 201,1 1-131,3 1 1,-1-1-30,1 1-281,1 0 191,-2-1 0,4 1 57,-3 0 1,0 0 13,0-1 1,1 1-155,1 0-64,-1 2 134,-4-1 0,3 2-285,0-4 0,0 1 19,-2 0 0,-1-1 58,-2 1 0,2-2 103,-4-1-145,3-2 159,-4 1-11,2 0-153,-3-3-589,0 3 668,0-9-806,0 5 396,0-8 155,-3 5 145,2-3 1,-4 1-63,3-1 0,-4 0-83,2 1-1463,1-1 1149,-3 0 1,5 0-133,-4 1 325,4-1-116,-2 3-48,0-2 262,2 3 379,-2-1 0,0-2 0,-1 2 0</inkml:trace>
  <inkml:trace contextRef="#ctx0" brushRef="#br0" timeOffset="1470">1001 182 8087,'-7'-3'-205,"1"0"1535,-1-2-662,3-1-144,-2 5-171,5-2 1078,-2 3 0,8 1-1181,-1 1 0,3 0-125,-5 2 0,3-1 154,-3 1-221,3-2 0,-1 4 1,3-3 82,-1 1 1,-1 1-9,-1-3 1,1 4 116,2-2-349,-1 2 194,1 1 0,0-2-43,-1 2 0,1-2 58,0 4 0,0 1 47,-1-1-31,-2 3-78,2-2 1,-4 1-77,2 0 1,-3 0 183,2 0-431,-3-1 197,0-4 1,3 1 34,-1 0 0,0-3-207,-2 1-134,0-4 129,0 2 1,-2-6 154,0-1 1,-1-2-145,0-1-1331,3 0 987,-6 1 0,4-3 92,-2 0 0,2-2 51,-3 2 1,1-3 227,0 1 0,-2-1 53,1 0 1,2 2 244,-2 1 0,3 2 72,-2-2 0,1 1 123,-1 1 1,2 3 265,0-1 373,-2 4-333,4-2-185,-3 3-66,3 3 0,0-2-30,0 4 0,0-3-202,3 3 111,-3-1-92,6 0 1,-4 1 73,2-3 0,-1 4 39,1-2 74,-3 2-190,5-2 0,-3 2 114,2-2-377,1 2 120,-5 1 0,5 0 264,-2-1-392,-1 1 98,3 0 1,-4-1-70,2 1 187,-3 0 21,2-3-158,0 2 108,-2-3 1,2 2 31,-3-1-259,3-2 230,-2 1 283,2-3-340,-3-3 46,0-1 1,-3-3 0,1 1 6,-2 2 1,2-4-30,-3 1 0,1-1-7,0 1 0,-1 0 38,3-2-228,-4 1 84,3-2 0,-2 1 98,1 1 133,-1-1-126,-2 2 0,3-1 104,0-1-102,-1 2 58,-2-3 0,3 4 74,-1-1-102,1 0 1,-2 0 13,1 1 0,0-1-17,3 0 0,0 3-7,2-1 46,0 4-20,0-5-376,0 5 159,0-2 71,3 3 0,-2 1 246,1 1 7,-2 2-188,0 0 222,0 2-90,0-6 0,1 6-76,1-4 159,-1 3-146,2-4 0,-2 4 79,1-3-47,-1 3-8,2-1 0,-1 1 81,0-1-80,4 1 9,-6-2 109,3 3-129,0-2 0,-1 3 57,2-1-37,1 1-18,-2 3 0,3-2 43,-4 3-164,3-3 129,-4 2 0,5 0-213,-2 1 210,-1-1-18,0-1 0,0-2-194,-1 0 196,0 0-30,-2-1-161,0-2-19,0-1 155,0 0-29,0-2-3162,0 2 2827,3-6 431,-2 2-180,2-2 3222,-3 3-2849,-3-3-57,-1 2-314,0-2 77,1 3 283,0 0-105,0-3-38,-1 3 1,0-4 75,2 2-41,-2 1 37,0-2-118,-2 0 1,3 2 75,-4-1 1,0-1-201,1 1 191,-1-1-81,0 3 0,0 0 22,-2 0 1,1 0 94,-4 0-294,4 0 78,-4 0 0,3 0 134,-2 0-295,0 3 250,-2 1 1,-1 1-181,1-1-18,2 1 180,-1 1 1,1 2-370,-2 1 179,2-2-36,-1 3-667,4 0 564,-2-3 1,3 3-153,-2-1 0,4-1-84,-2 1 1,4-2-20,-1 0-992,2 0 1001,-1-4 0,4 0 578,1-3 0,5 0 0,3 0 0</inkml:trace>
  <inkml:trace contextRef="#ctx0" brushRef="#br0" timeOffset="4869">1048 329 7836,'-4'0'1680,"1"0"-898,3 0-173,-3 0-364,3 0 424,-3 0-368,0 0 1,1 0 46,-2 0-295,2 0 32,-4 0 1,2 1 325,-2 1-14,-4-1-231,0 2 0,-4-1 78,1 0-25,-1 1-23,-2 0 1,1 0-92,-3 1 108,3 2 4,-1-2-573,2 0 340,4 2 1,-3-3 53,2 4-528,1 0 374,1-1 0,3 3 10,1 0-212,-1 0 33,6-2 30,-6 0 150,5-1 59,-2-2 0,3 0 56,0-2-95,3-1 32,-2 2-68,5-3 83,-3 0 0,2 0-21,-1 0 111,1-3-84,-2 2 1,3-4-51,-1 3-1,-2-4 31,3 3 0,-3-4-15,1 0 0,1 3 486,-2-1-164,2 4 1,-4-5-46,5 5-342,-6-5 189,6 2-31,-5 1-201,5-3 87,-5 5 1,5-5 100,-2 2-312,2 1 283,-2 0 0,2 0-156,-2-2 116,5 2 9,-1 0 1,4 1-87,-3 0 89,3-4 0,-2 6 121,3-3 0,0 3-55,-2 0-7,2 0 0,-5 0 190,0 0-207,0 0 313,-1 0-44,-4 0 391,0 0-386,-3 0-336,-6-3 1,4 1 101,-5-2 1,4 2-19,-1-3 1,2 3-15,-3-3 222,1 4-131,0-2 1,-2 1 138,2-1-19,1 1-171,-3-1 1,2 2 263,-3-1-26,0 1-148,1 1-137,-1 0 88,0-3 0,1 3-26,-1-3 1,0 3-142,1 0 1,-3-3 110,0 1 0,-3 0-144,3 2 1,-2 0-50,2 0-26,-3 0 176,5 0 1,-3 2-124,4 0 1,-1 3-35,0-3-40,0 3-42,4-4 156,0 5 85,3-5-92,0 2-6,3-3 30,0-3 32,4-4 0,1-1 80,1-3-111,1 0 23,0-3 0,1 1 262,-2-1 32,-2 1-251,0 2 255,-1 2 29,-2 2-225,-1 0 102,0 4-115,-3 0 1,0 3 55,0 3-211,-3-3 161,3 6 1,-6-2-58,1 3 57,2-1-16,0 1 0,1-2-171,0-1 110,-3 1 0,3 1-18,-2 1 1,2-3 86,0 1 1,-1-3 89,1 3 0,-1-3-87,0 2 0,3-1 59,-3 1-452,3-2 140,0 1 47,3-3-17,-3 0 88,9-3 1,-4-1-165,4-3 0,-2 0 69,0-2 220,0 1-120,-1-1 1,1 4-89,0 1 636,0-1-157,-1 1 418,-2-2-271,-1 6 99,-3-3-141,-6 9-347,-1-2 49,-4 6 1,1-1 123,1 0-433,1 0 187,-1-3 0,0 3 115,0 0-346,0 3 167,2-4 1,-2 4-120,0-3 20,0 3 179,2-5 0,1 3-461,-1-4 208,3 1-9,-2 0 121,6-3 41,-3-1-156,3-3 1,3-3 134,1-2-146,-1-1 97,3-1 0,-5 1 289,4-1-59,-4 3-39,2-2 62,0 3 84,-2-1-220,2 1 286,-3 3 13,-3 6-220,-1 1 0,-2 7 76,-1 2 105,-3 1-165,0 6 0,-4 3 289,-2 5-21,-1 0-261,-3 9 1,0-3 12,-1 3 0,4-4 95,-1-3-322,6-7 103,-1 0 1,9-9 159,-1-4-313,4-2 273,-2-5-21,3-2 28,0-1 41,0-3-82,0-6-22,0-1 0,0-5-375,3 1 179,-3 0 5,6-5-158,-2 1 198,0-4 1,2 4-36,-2-3 60,-1 0 57,3-2 0,-4 0-119,2 0 154,1 3-61,-2-3 0,3 3-130,-1-3 200,-2 3-43,3 1 0,-5 5-8,4 2 0,-4 4 10,1 0 350,-1 4 1,-1 3-183,0 5 0,-3 4 56,-1 0 1,-2 3-153,-1 1 0,0 0 54,-2 3 0,0 0 145,-2 2 0,2 0-100,-2 0 0,0 1 176,-3 2 1,1-2-17,0 4 0,0-1-28,2 0 0,1-3-48,3-3-220,1-6 52,2 4 187,1-12-279,3 2 0,3-14-164,1-3 0,3-6 77,2-1 1,-1-2 7,3-3 1,-2 2-36,3-4 0,-3 3 60,2 0 0,-2-2 11,2 0-59,-3 0 110,5-2 1,-6 3-72,2-1 212,-1 4-147,-5 3 0,0 7 181,-3 1-112,0 4 0,0 5-130,-3 5 98,0 4-11,-4 1 96,-3 4-82,0 2 1,-1 1-22,-1 3 163,1 3-131,1-2 1,-3 5-14,2-4 403,-2 3-227,0 2 0,-3 4 119,0 2 0,-1-1-99,1-1 1,-2-3 105,2 1-192,1-4 0,4-5 45,4-6-62,5-8 0,3-6-197,3-7 1,2-6 249,5-5-324,0-1 117,2-4 0,3-1-41,0-3-77,-3 0 188,-1 3 1,-2-2-162,1 2 162,2-3-20,-6 1-151,6-1 165,-6 0 0,3 0-41,-3 0-3,-4 3-3,0 7-5,-3 5 311,0 8-264,-3 1 0,0 7-25,-4 2 0,0 7 30,1 1 1,-2 5-23,-1-1 46,2 5-11,-6-2 1,5 4 146,-3-3-155,2 4 8,-3-2 434,1 2-255,-2 4 1,-1-2-28,-2 1 119,2-1-213,0 1 0,3-2 64,5-3-48,-3-4 18,9-6 0,-3-7-241,6-2 233,3-4-1,5-1 1,2-6 234,1-3-229,2-6-14,1-5-171,3-4 53,-2-3 1,0-2 97,-2 0 1,-1 0 9,-1 2 0,1-2-29,-2 0 0,1 0-31,-5 2 0,2 3-417,-4 2 268,1 1-41,-8 7 76,3 1 91,-3 9 0,-3 2-70,-1 2-203,-2 2 260,-1 5 1,-2 4-81,0 2 0,-2 3-5,2 2 1,-2 0-6,2-1-28,0 1 104,2 2 1,-1 4 261,-1 0-108,-3 2 0,4 1 223,-2 0-210,4 0 0,-1 0-64,0 0 291,4-4-182,0-2 1,3-8 12,0-4 122,3-5-222,0-1 1,6-4 14,0-4 25,3-2-30,-4-9 0,4-2-144,0-5 133,0-1 16,-1 1-243,1-4 206,-4 4 0,4-4 38,0 0-422,0 0 217,-1 0 0,-1 0 55,-1 0-627,-1 4 452,1-6 0,-3 10-130,-1-1 16,-2 4 255,-3 9 0,-2 1 94,-2 6 0,-1 3-35,-4 4 0,0 6-46,0 5 1,-3 1 5,1 1 0,0 1 156,0 1 0,3-1-163,-1 2 383,1 1-176,2-1 0,-1 1 330,0-1-258,0-2-87,4-1 1,0-2 289,3 0-164,0-4 1,0 0 46,3-7-190,-3-4 0,6-3 100,-1 0 110,1-3-100,1-4 0,2-4 35,0-2-283,-1-3 158,2-2 1,-2-2 106,4 0-298,-4 0 77,1 0 0,0 0-467,0 0 240,3-1 116,-4 1-691,1 0 532,-5 0 1,2 2-34,-1 0 0,-2 6-102,0 0 127,-3 8 1,-3 2 51,-2 4 1,-3 5-167,-1 7 483,-3 2-119,2 4 1,-3 1 172,2 2-84,-2-3-24,6 7 1,-5-6 604,3 4-305,0 2-130,2 1 235,0-1-227,1-1 0,2-4-39,2 1 1,1-2 13,1-8 0,1-4 367,1-7-264,2-1-50,5-1 0,-1-6-37,1-3 1,1-6 75,1-3 54,-1-1-199,3-4 1,-3-1 88,4-3-473,-1 0 191,0 3 0,-1-1 171,-1 3-405,0-7 200,-1 8 1,-1-5-1017,-4 8 585,1-1 301,-5 5 1,2 0-126,-3 5 97,-3 5 75,-1 1 24,-3 3 47,0 3 0,1 4-112,-1 4 2,0 1 117,1 2 1,-1-1-125,0 1 382,0 2-104,1-2 0,-1 6 66,0-2 55,1-2-226,-1 3 0,0 1 521,0 2-212,4 1 0,-3 0 297,5-2-338,-2 2 0,3-2 155,0-1-28,0-1-125,0-8 55,3-2 33,1-5-185,2-1 1,1-5 125,0-2-41,0-3-66,-1-7 0,1 0-61,0-2-98,-1-1 168,1-3-699,0 0 430,0 0 1,-1-3-10,-2 1-615,2-3 505,-5 4 1,4-5-113,-3 4-486,3-6 505,-4 3 1,2-4-258,-3 4 316,0 2 71,0 3 0,2 4 86,1 2 97,-1 4-154,-2 6 1,-1 2 371,-1 4-55,1 2-152,-2 6 328,0 0-253,-1 3 0,0 2 27,-1 0 348,1 2-296,0 3 0,-1 1 400,3-1-256,-3 0-127,4 3 1,-4-2 235,2 1-158,-2 2-39,4-3 0,-4 6 75,3 0 0,0-1-44,2 1 14,-3 0-106,2-7 1,-2 1 180,3-3-394,0-6 79,3 1 0,-2-9-83,4-2 83,-1-1-8,3-1 1,-1-6-10,-1-3-58,1-3 162,-3-2-504,4-2 251,3-1 1,-5-6 30,2 1-79,-2-3 77,2 4 1,-1-5 42,1 1-392,0-1 244,-4 2 1,1-1-187,-2 2 130,-1-2 87,2 1 135,-3-3-54,0 3 1,0 1 37,0 3 1,0 1 156,0 1 0,0 4-119,0 5-46,0 2 13,0 3-73,0 1 151,0 3-82,0 6 45,0 2 1,0 2 365,0-1-164,0 2 12,-3-1 164,2 6-203,-2 2 0,3-1 6,0 1 278,-3 0-215,3 5 0,-3-1-24,3 3 1,-3-3-6,1 3 1,0-1 220,2 3-16,0-3-301,0 5 0,0-7-136,0 5 205,0-4 7,0 0-281,0-6 108,0-1 1,0-5 87,0-2-317,3-5 57,-2-1 164,2-3-374,-3-3 255,0-1 0,0-5-362,0 0 245,0-2 100,0 0 0,-1-3-638,-1-2 383,1 2 46,-5-5-408,5 2 429,-2-4 0,3 4-281,-3-1 562,3 0-135,-3-2 1,3-1-147,0 1 303,0 0-34,3 0 0,0 1-551,1 1 399,2-5 1,-5 8-952,5-7 475,-3 8 711,1-5 0,5 1 0,-1-2 0</inkml:trace>
  <inkml:trace contextRef="#ctx0" brushRef="#br0" timeOffset="5496">927 262 8054,'-6'0'-153,"-1"0"0,0 0 838,0 0 1118,1 0-1028,-1 0-220,3-3-260,1 2 0,4-5 137,1 2 0,2 0 4,3 0-422,-1-1 160,4-1 0,-2 0 4,3 1 1,0-1-153,0 2 0,0 0 106,-3-1 0,0 4 28,1-1-76,-2-2-404,0 3 75,-3-2-1,-1 3 72,-3 3 151,0 1-25,-3 3 146,2-4 0,-7 6-89,1-3 305,-1 3-146,1-3 0,0 1-86,1 0 288,-1-1-196,0 1 0,1-2-30,-1-1-46,3 1 125,1-2-276,0 0-68,2-3-84,-1 0 105,4-3 1,0 0 56,2-4-483,-2 0 162,4 0 24,-5 1-244,2-1 307,0 3 1,-3 1-466,3 0-338,-3 3-108,-3-3 0,2 3 123,-4 3 317,4-3 366,-2 3 0,2 0 382,-1 2-292,1-2 292,-2 3 0,3-5 0,0 4 234,0-4-338,3 5 104,-2-2 611,2 3-319,-3-4 372,0 3-213,0-2-54,0 0 440,0 2-540,0-6 0,-3 6-498,-2-4 0,0 1-100,1-1 1,-2-1 300,1 1 0,-4-1 0,-1-1 0</inkml:trace>
  <inkml:trace contextRef="#ctx0" brushRef="#br0" timeOffset="7075">706 853 8050,'0'-10'0,"0"0"-232,0-1 1,0-1-32,3 0 801,-3 0-263,6-5 0,-2 0 43,3-3 307,0 3-308,-4-3 1,3 3 33,-1-3 0,0 3-70,-1 1 1,0 3-91,-2 2 330,-1 1-311,2 6 26,-3 1 1,0 4-214,0 1 8,0 2-35,0 3 1,-1-1 36,-1 1 0,1 2 143,-1 0 1,1 1 83,1-1 1,0 0 136,0 3-71,0 0-192,3-1 1,-2 2 149,1 1 1,0-1-114,0 0 1,0-1-169,2-1 1,-2 0 63,0 2 0,1 1-225,-1-1 1,2-2 257,-1-2-412,-1 1 93,1-2 69,-2-2 98,2-3 0,-3-4-99,0-4 150,0 1-132,0-9 1,0 3-164,0-4 0,0-1 122,0-1-311,0-3 262,0 5 0,0-5-52,0 4 201,0-4-35,0 5 1,-3-2 428,1 2-208,0 1-75,2-1 0,0 4-7,0 1 131,0 1-244,0 5 503,0 0-139,0 0 66,0 2-148,0 4 0,0 1-54,0 5 169,0-1-244,0 2 0,0-1 29,0 2 1,0 2 30,0-2 0,0 2 91,0 0 0,1-1-80,1-1 1,-1-2 5,4 2 0,-4-1-72,2 2 0,0-3-87,-1-2 0,2 0 194,-1-1-318,-1 1 32,1-3 19,-2 2-42,2-5 161,0 2 1,-3-4-409,3-1 172,-3-2 1,0-3-3,0 0 81,0-2 1,0 1 49,0-4-326,0 1 202,0-2 0,0-1-45,-3 1 338,3 2-185,-3-1 0,3 4 161,0-4 1,-3 4 644,1-1-164,0 2-276,-1 3 1,2-2 19,-2 5 71,3-2-437,0 9 170,0-1 1,0 4 89,0-2 0,0 0-60,0 0 1,0 2-53,0 0 71,3-1-107,-2-1 1,3 0 257,-2 0-45,-1-1-122,5 4-254,-3-6 209,1 8 1,2-9 102,-2 3-364,-1 0 116,3 0 0,-4-1 104,2-1-176,-2-2 0,2 1-227,-2-3 173,-1 0-89,2 0-461,-3-3 333,0 2 101,0-5-159,0 2 224,-3-2 0,1-3-150,-2 0 437,2 0-219,-4 2 1,5 0-150,-4 1 392,4-1-93,-5 3 455,5-2-220,-5 2-79,5 1 433,-2 0-324,0 3-49,3 0 831,-3 0-671,3 3 51,0 0-166,0 1 0,0 2 124,0-1-8,3-2-121,0 3 0,2-3 218,-1 1-217,-2 2 63,4-2-142,-3 2 48,4 1 74,0 0-447,0-3 167,-4 2 1,3-5 176,-1 4-366,1-4 138,0 5 135,1-5-252,0 5 85,0-6 0,-1 3 119,1-3-36,0 0 23,-4 0 1,3 0 1,-1 0-11,1 0 28,-2 0-2,1 0-17,-1 0 1,1 0 29,-1 0 22,1 0-43,-2 0 1,3 0 29,-1 0 170,1 0-198,-2 0 1,1 0-54,0-3 64,1 3-12,-2-3 1,2 3 24,-2 0-6,2-3 7,-2 2 48,2-2-71,-3 3 1,2 0 43,-1 0-223,-2 0 177,4-3 0,-5 2 23,4-1-294,-4 1 6,2 1-146,0 0 291,1 0 1,1 0-184,-1 0 203,-3 0 11,5-3 174,-5 3-84,2-3 0,-1 2-137,1-1 354,-1 1-12,1-2-275,-2 3 119,5-3-63,-6 2-246,3-2-4,0 3 237,-2 0 1,3-2-209,-2 0-32,-1-1 161,5 3 115,-6-3-93,6 3 0,-4-3-24,2 3 77,-2-3-64,4 2 1,-5-2-45,4 3 48,-4 0-17,2-3 172,0 2-142,-2-2 16,5 0 5,-5 3-156,2-3 146,0 3 0,-2-3-257,4 1 17,-4 0 198,2-1-104,0 2 116,-2-2 1,3 2-59,-2-1 4,-1 1-38,2-2-228,0 0 49,-3 3 148,6-6-781,-5 5 389,5-5 289,-5 5 0,2-2-864,0 0 553,-3 3 180,3-3-1396,0 0 511,-2 2 572,5-5-345,-2 5 1072,0-5 0,2 2 0,-3-2 0</inkml:trace>
  <inkml:trace contextRef="#ctx0" brushRef="#br0" timeOffset="7953">1256 698 8159,'-3'4'537,"-1"-1"-224,1-3 73,0 0 827,3 0-1043,0-3 1,0 0-1,2-2 1,1 1 0,0-2-1,1 0 59,-1 0 1,-1 1 0,1 1-253,0-2-158,-2 0 176,2 0 36,-3-1-147,0 0 11,3-2 1,-3 1-159,3-1 0,-3 2 48,0 0-50,0 0 110,-3 1 1,3 1 106,-3 1 12,0 2 0,0-2 204,-2 2 36,2 1-261,0-2 296,2 3-97,-5 3 143,6-2-73,-3 2-121,3 0 164,0-2 617,0 2-862,3-3 87,-3 0 0,4 2 207,-2 0-210,-1 1-3,2 0-24,-3-3 4,0 6 0,1-2 89,1 3-251,-1-1 155,2 1 0,-3 0 67,0 0-269,0-1 200,3 1 1,-2 1 46,1 0-211,-1 0 144,-1 2 0,2-4-22,0 1 39,0 0-8,-2-1 253,0 1-255,0-3 21,0 2-2,0-5-150,0 2 1,1-9 77,1 0-328,-1-3 200,2 3 0,-3-3-233,0 0 94,0-3 170,3 4-137,-2-4 174,2 4 0,-3-4-10,0 0 0,0 1 105,0-1 0,0 0-63,0 3 1,-1 0 9,-1 3 0,1-3 90,-1 0 1,-1 2-59,1 3 1,-1 1 130,0-1-146,3 2 0,-4 0-17,2 2 70,1 0 0,-2 2-5,3 3 0,0-1 63,0 0 1,0-2 457,0 3-116,0-1-402,0 3 37,0 0 0,1-1 171,1 1 1,-1 0-209,1 0 1,1-1 25,-1 1 1,3 0 136,-3-1-267,3 1 135,-4 0 0,5 0 24,-2-1 1,0 3-17,0 0 1,-1 2-24,1-2 0,0 3 17,0-3 0,1 2-131,-2-2 1,1 2 18,-2-2 1,3 0-77,-3 0 1,3-1-125,-3 1-495,0-2-54,-2 0-405,0 0-352,0-4-495,0 0 1566,0-9-22,0 2 0,0-6-203,0 4 1,-1-1 18,-1 0 674,1 0 0,-2-2 0,3-2 0</inkml:trace>
  <inkml:trace contextRef="#ctx0" brushRef="#br0" timeOffset="8390">1337 678 6615,'-6'0'674,"1"-3"0,2 3 229,0-3-506,3 3 0,-3-1 306,3-1 323,0 1 992,0-2-1673,0 9 0,0-2-101,3 5 1,-3-1 13,3-2 1,-1 0 114,1 0-287,-1 0 14,-2 3 0,2-2 116,0 0 1,1-1-92,0 1 0,-3 0 1,3 0-1,0-1-333,-1 1-193,0 0 331,-2-1-149,3-2 154,-2 2 1,2-4 17,-3 2-58,0-2-193,0 1 15,3-3 218,-2 0-639,2 0 510,-3-3 0,0 1 97,0-2 0,0 1-16,0-1 219,0 2-228,0-4 164,0 6 0,0-4 456,0 2-196,0 1 840,0-2-815,-3 3 0,1 0 177,-2 0-302,-1 0 1,-2 0-60,-2 0 1,0 0-103,-2 0 0,-2 1-557,-3 1 1,-3-1 296,-1 4 1,0-1-1113,-3 3 0,2 0 111,1 0-1466,3-1 2686,4 1 0,-3 3 0,2 0 0</inkml:trace>
  <inkml:trace contextRef="#ctx0" brushRef="#br0" timeOffset="8912">1343 779 12969,'-3'0'1001,"-1"0"-750,2 0 0,0 0 213,-2 0-185,-1 3-112,-1-2 1,-3 2 138,0-3 1,-3 2-155,1 0 0,-5 1-128,-2-1 0,0 1 225,-2 2-969,1 1 562,-4-2 0,1 3-443,-1 2 356,-2 1 127,4 1 1,-2 1-830,3-3 1,0 2 245,0-2 1,5-1-901,1-3 915,8 1 231,0-6 455,6 3 0,6-6 0,2 0 0</inkml:trace>
  <inkml:trace contextRef="#ctx0" brushRef="#br0" timeOffset="9415">1303 799 7619,'0'-4'-330,"0"1"907,0 3 261,0-3-411,0 3 855,0-3-582,0 0-157,0 2 689,0-2-681,-3 3-275,-1 0 0,0 0-25,-1 0 1,1 1 84,-3 1 152,1-1-325,-1 2 1,-1-3 77,-1 3 0,1-2-28,-3 4 0,1-4 19,-2 1 0,0 1 28,1 0 0,-2 1 75,-1-2-400,1 1 112,0 0 1,-1-3-159,1 3 1,-1 0 84,-2-1 0,2 1-793,-2-1 425,-1-1 42,0 5 1,-3-5-226,2 4 1,0-4 224,2 1 0,1 1-117,1 0 1,4 2-157,1-1-406,1-1 597,5 3 0,0-4-648,3 2 0,0-2 1082,3 3 0,3-4 0,5 2 0</inkml:trace>
  <inkml:trace contextRef="#ctx0" brushRef="#br0" timeOffset="10391">1082 853 7970,'-3'-7'0,"1"3"362,-2-1 1,1 1 533,-1 0 1,0 0-117,0 2-485,-2 1 0,2-2 81,-3 3-253,1 0 0,-1 3-25,0-1 1,-2 3 82,0-1 0,-2 2-106,2 1 1,-3 0 107,1 0 0,-4 0 1,-1 1-1,2 1 0,-1-1 237,2 0 0,2 1 0,0 0-125,-1-1 1,4-1-60,1 0 0,3-2 12,0-1 0,1-2 227,3 3-28,0-4-210,3 2 1,0-6 0,4-1 0,0-2-87,-1-1 1,1 0-134,0 1 1,0-1-742,-1 0 1,0-2-1752,-1 0 1752,1 0 311,-6 3 140,6-1 18,-5 0 335,2 1-191,0-1-1,-2 3 266,-1 1-204,-4 3 0,-3 1-46,1 1 329,-1 5-120,-3 3 1,2 4 54,-3-1 0,2 1-47,-2-1 1,3 2 76,-1-2 1,1 4-19,1-6 214,1 3-8,2-6-123,1 1 15,3-2-178,0-3 0,1-1 112,1-3-146,2-3 59,2-1 0,3-4-267,0 0 83,3-3 1,-1-2-205,2-1 193,-2 4 0,0-3 21,-2 2 0,0 1-104,-2 1 0,-1 4 62,-1 1-360,-2 2 112,-3-1 48,0 3 177,-6 3 15,1 4 0,-5 0-50,4 2 53,-1-1-20,0-2 251,1 1-98,-1 0 0,1 0-150,1-1 225,-1-2-47,6 2 0,-6-5-69,4 4 201,0-4 38,2 2 675,0-3-589,3 0-251,-2 0 55,5 0-104,-6 0 149,6 0-190,-2-3-380,3 3 336,0-3 32,-1 3-41,1 3 1,-3-2-17,-2 4 0,-1-3-79,-1 2 1,0-1-98,0 1 102,0-2 107,0 4-20,0-6 43,-3 3-9,2-3 0,-2 1-40,3 1-13,0-1 240,0 2-19,0-9 89,0 4-189,3-6 0,-2 4-43,1-3 1,-1 3 12,-1-1 0,0 1-64,0-3 1,0 2-153,0 1 0,0 0 9,0-3 1,-3 0 88,1 0 1,-2 1 76,1-1 0,-1 0 0,2 1 1,-3 1 332,3 1-219,-3 2 83,1-1-183,-3 3 188,1 0-65,2 3 1,0-1 268,2 2-152,1 1-93,-5 1 1,6 2-58,-3 1 1,0-2 68,1 2 0,0-1 253,2 1-257,0-1-34,0 1-469,0-5 168,0 2 228,0-5-790,3 2 523,1-3 0,3-3-659,2-2 1,1-1 390,4 0 1,-2-4-896,1-1 1,0 0 1410,5 0 0,0-3 0,2-3 0</inkml:trace>
  <inkml:trace contextRef="#ctx0" brushRef="#br0" timeOffset="10918">1196 813 7966,'-11'0'0,"2"0"0,-1 0 0,2 0 0,-1 3 0,5-3 0,1 3 6072,3-3-5630,6 0 1,-4 0-108,5 0 28,-5 0-196,4 0 1,-2 0 82,3 0 0,-1 0-27,1 0 0,0 0-189,-1 0 0,2-2 68,1 0 1,-1 0-108,3 2 0,-2 0 135,2 0-464,-2 0 265,0 0 1,0 0-36,0 0-143,3 3 150,-4-3 1,1 6-43,-2-4 0,0 0 84,-1-2 6,1 0-50,0 0-43,0 0 106,-4 0-14,0-3-16,-3 2-188,0-5 1,-1 6-888,-1-3-692,-1 3 878,-4 0 155,3 0-329,-2 0 561,2 0 568,1 0 0,-3-3 0,2-1 0</inkml:trace>
  <inkml:trace contextRef="#ctx0" brushRef="#br0" timeOffset="11557">1129 309 7990,'0'-4'-1674,"0"-1"1618,0 4 0,0-3 496,0 2 122,0 1 1,0-3 138,0 2-64,0 1 299,0-2 0,0 9-836,0 0 0,2 2 36,0-1 1,3 0-110,0 0 1,-2 0 176,2 2-255,-1-2 67,3 6 1,0-2-94,0 2 0,-1 0 98,1 1 1,2-1-58,0 1 1,0 1 115,-2 1-381,-1 3 187,1-5 1,2 4-157,0-2 0,0 0-300,-2-3 1,-1 0-37,-2-2 0,2-1 606,-2-4 0,2 4 0,1 1 0</inkml:trace>
  <inkml:trace contextRef="#ctx0" brushRef="#br0" timeOffset="12547">894 913 8067,'-7'-6'-631,"2"0"1098,1 1 0,2 1-35,-3 2 1,3 1-258,-2-4 1,-1 4 1,-2-2 1,1 3 18,-1 0 1,0 0 35,1 0 0,-1 3 1,0 1 0,-2 2 41,0 1 1,0 0 87,3-1 1,0 1-27,1 0 1,0-1 197,3 1-279,-4 3 0,6-3-69,-3 2 0,3-1 29,0-2 1,3-2 134,1-2-446,2 2 132,1-3 1,0 2-5,-1-3 1,-1-1-394,-1-1 371,1 1 0,-1-4 66,1 3-164,-4-4-98,2 6 0,-4-3-75,-1 3 0,1 0 61,-4 0 8,1 3 165,-3-3 1,2 6 78,1-1 0,0 1 167,-3 1 0,1-1 20,1 1 0,0 0-127,3-1 0,-3-1 412,3-1-64,0-2-278,2 1 0,1-3-227,1 0 1,1-3-256,1-2 1,2-1 36,-1 0 1,1-1-183,1 0 1,-1 1-1907,-2-1 2351,2 3 0,-2-2 0,2 2 0</inkml:trace>
  <inkml:trace contextRef="#ctx0" brushRef="#br0" timeOffset="13716">410 1363 8034,'0'-7'-89,"0"1"1,0-1 319,0 0 177,0 0-177,0 1 171,3-1 85,-2 0-257,2 4 158,-3-3 173,0 5-184,0-5 238,0 5 154,0-2-498,0 9-53,0-1 12,0 4-17,-3 1 0,2 0 29,-1 4 0,1-1-21,1 1 1,-2-1 28,0 1 0,0 1 95,2 1-199,0 0 26,0-3 1,0 3-216,0-1 0,0 0 64,0-4 1,2 1-35,0-3 1,3 0 167,-3-2-423,0 0 106,1-4 173,-2 0-295,2-3 300,0-3-508,-2 3 326,1-6 1,-2 2 24,0-3 1,3-2 93,-1 0 0,0 0-20,-2 0 0,2-1-45,1-1-995,-1-2 668,-2 3 0,0-4-155,0 1 258,0-1 147,0 1 0,0-3-151,0 1 860,0-1-426,0 6 1,-1-2 560,-1 3-366,1 0-207,-2 2 0,3 3 311,0-1-165,-3 4-32,2-2 47,-2 3-86,3 3 108,0 0-105,-2 4 0,1 2-23,-1 0 240,1 3-303,1-2 0,-2 4 163,-1 2-128,1-2 16,2 3 235,0-4-254,0 1 1,0-1 142,0 0-228,0 1 90,0-1 0,0-2 102,0 1-93,0-1-24,3-1 1,-1 0-23,2-3 0,-2-1-111,0 1 0,-1-3-62,1-2-73,-1-1-256,2-1 247,0 0 0,-2-1 26,1-1-1292,-1-2 931,-1-3 1,0 3-458,0-1 0,0 1 973,0-3 0,3 1 0,1-1 0</inkml:trace>
  <inkml:trace contextRef="#ctx0" brushRef="#br0" timeOffset="14114">8 1558 8138,'0'3'46,"0"0"315,-3-3-116,2 0 0,-2 1 184,3 1-119,0-1 0,1 2 169,1-3 0,2 0-21,2 0 1,1 0-87,0 0 1,-1 0 51,1 0-184,0 0 1,0 0-161,-1 0 20,1 0 1,-3 0 319,1 0-1111,-1 3 569,3 1 0,-2 0-1946,-1 1 995,1-1 567,-2 3 506,3 3 0,-2-3 0,3 3 0</inkml:trace>
  <inkml:trace contextRef="#ctx0" brushRef="#br0" timeOffset="14525">115 1578 8055,'-7'0'0,"3"0"468,-1 0 787,1 0-473,-3 0-318,3 0 57,1 0 789,3 0-926,6 0 0,-1 0 570,4 0-506,-2-3-1,0 2 220,0-2-316,-1 3 1,1 0 134,0 0-618,0 0 169,-1 0 1,-1 0-498,-1 0 392,1 0 107,1 0 1,-1 1 147,-1 1 0,-2 0 162,0 2-3393,2 1 2023,-3-2 0,2 3-42,-3-1-1366,3 1 2429,-3-3 0,3 3 0,-3-2 0</inkml:trace>
  <inkml:trace contextRef="#ctx0" brushRef="#br0" timeOffset="15442">464 1450 8073,'-4'0'-217,"-1"0"217,4 0 0,-2 0 704,0 0 1,2 1 51,-1 1-372,1-1-105,1 5 1,0-2 71,0 2-423,0 1 237,0 0 1,0 2 16,0 0 0,0 3 27,0-1 1,0-1-43,0 1 48,0 1 43,0-2-448,0 3 169,-3-6 0,2 5 32,-1-3 1,1-2-92,1-3 0,0-1 19,0 1-89,0-2 0,0 0-50,0-4 203,0-2 0,2-3 124,1 0 0,0 3-37,-1-1 1,-1 3-25,1-2 1,-1 2-22,2 0 194,-3-2-157,3 3 9,-3-1-241,0-1 45,0 2-205,0-2 290,-3 6 440,3-2-88,-3 4-198,3-4 439,-3 2-347,2-3 1,-2 1 258,3 1-130,0-1-263,0 2 1,3-3-101,1 0 27,2 0 1,3 0-152,0 0 0,1-1 24,-1-1 0,1 1 111,1-1 1,1-1-563,0 1 257,0 0 118,2-1-932,-4 2 703,3-2 1,-6 3-83,2 0-410,-1 0 496,-2 0 1,-1 0-183,-1 0-763,-2 0 1354,1-3 0,-3 2 0,0-2 0</inkml:trace>
  <inkml:trace contextRef="#ctx0" brushRef="#br0" timeOffset="17163">538 1457 8073,'0'-4'1925,"0"1"-666,0 3-778,-3 3-247,2 1 0,-2 3-29,3-1-61,0 1 1,0 0-1,-1 0 1,0 1-1,-1 1 138,0 0 1,1-2 0,1 0-65,0 0 0,0 1-26,-3 1 5,3 0-47,-3-2 1,3-2-310,0-1-187,0 1-131,0-2 378,0 0-499,3-3 403,-3-3 0,4-3-108,-2-3-16,-1-3 106,5 5 1,-4-6 113,2 2 0,-2-2-28,3 0 0,-4 0 131,2 2-132,0-2 13,-2 6 425,2-3-114,-3 7-44,0-3 254,0 5-313,0 7 213,0-1-123,0 11 1,-1-6 49,-1 4 0,1-3-90,-1 0 1,1-2 88,1 2 0,0-3 119,0 1-160,0 2 1,0-4 43,0 2 98,0-1-110,0-2 2,0-2-401,0 2 183,-3-5-966,3 2 740,-3-6 0,3-1 180,0-3 1,0 1 37,0-1-794,0-3 488,0 3 0,0-3-228,0 3 520,0 1 0,0-1-197,0 0 426,0 3-171,0-2 1,0 5 44,0-4 1,0 4 25,0-2 81,0 0-209,0 2 5,0-2 6,-3 6 0,2 1-2,-1 3 1,-1-3 70,0 1 1,0-1 127,1 3 0,1-3 101,-1 1 222,1-4 6,1 5-165,0-5-166,3 2 1,1-3 45,3 0-354,0 0 216,-1 0 0,1 0 92,0 0-193,-1 0 1,1 0 0,0 0-251,0 0 136,-1 0 59,1 0 0,-3 0-308,1 0 37,-4 0-107,5 0 131,-2 0 56,0 0 258,-1 0-83,0 0 1,-2-1-91,1-1 104,-1 1-97,2-2 341,-3 0-105,3 2-14,-3-4 248,0 4 0,0-3-10,0 2-68,0 1-177,-3-2 0,0 3-59,-4 0 1,0 2-123,0 1 1,-2 2 99,1-1 1,-2 0-159,1 0 0,1 0 100,-1 1 0,2 0-1,0-3 0,1 3 233,-1-3 1,2 1 37,1-1 79,2-1 36,-1 2 811,3-3-720,6 0-298,-1 0 0,5 0 385,-1 0-334,-1 0-34,4 0 1,-3 0-154,2 0 188,0 0-10,2-3-362,4 2 185,0-5 1,1 5 132,0-4-600,0 4 366,2-5 0,-3 4-13,-1-2-493,1 2 415,-6-4 0,2 5-196,-7-1 59,1 2 137,-3 0 34,-1 0 106,-3 0 0,-5 0-105,-2 0-142,-1 2 151,-2-1 0,2 4 10,-3-2-134,-1 2 120,2-4 0,-3 2-100,2 0 128,-2-3 21,0 3 0,-3 0 226,1-1-78,-4 3 1,5-4 32,-6 2-67,6 0 1,-2-2-164,2 4 949,1-4-530,3 2 1,-2-1 91,3 1 656,0 2-260,5-4-276,1 2 565,3-3 0,5 0-666,2 0-491,1 0 203,2 0 1,-2-3 142,3 1-81,0-3 3,3 4 1,-1-3 83,1 2-81,-1 1-24,4-4 1,-3 4-88,1-1 143,3-2-9,-4 3 0,5-5-268,-1 2 90,-2 1-39,4-3-248,-6 2 232,5 0 0,-4-1 27,0 3-198,-1-3 153,0 4 0,-2-2-27,0 3-114,0 0 105,-4 0 1,-1 1-338,-2 1 246,-4-1 52,5 4 1,-5-3-137,1 2 46,-1-2 100,-1 4-251,0-5-144,0 2 65,0 0-21,0-3-26,0 3 213,-3-3 1,1 0-373,-2 0 231,0 0 118,-3-3 1,0 3-747,0-3 584,-2 3 0,1-3-146,-4 2 350,1-2 0,0 1-128,0-1 130,0 1 124,-3 2 0,1 0 190,-1 0 238,1 0-244,-4 0 0,3 0-231,-4 0 415,0 0-207,1 0 0,-2 0 1367,3 0-550,1 0-408,1 3 1536,4-2-520,-3 2-529,6-3 181,0 0-159,1 0-204,5 0 391,-2 0-726,9 0 424,-1 0-418,7 0 0,-4-1 310,4-1-432,-1 1 0,2-2 314,-2 3-373,1-3 1,-1 2 175,2-1-332,1-1 171,-4 2 0,3-2 190,-2 3-533,2 0 183,-3 0 0,3 0-168,-2 0 0,-1 0 97,2 0 1,-2 0-11,1 0 8,2 0 10,-6 0 0,6 0-348,-2 0 159,-1 0 0,3 3-191,-6-2 225,3 2 0,-1-1-11,0 0-644,0 0 521,-3 1 1,-1-2-924,-1 1 512,-2-1 87,4 2-1012,-5-2 812,1 2-2347,-2-3 1750,-2-3 605,1 2 838,-5-2 0,-1 0 0,-3-1 0</inkml:trace>
  <inkml:trace contextRef="#ctx0" brushRef="#br0" timeOffset="17553">739 1598 8073,'-4'-1'439,"-1"-1"1,3 1 648,-2-1 0,2 0-366,0 0-55,1 1-304,1-1 0,1-1-49,1 1 1,3-1-1,3 2 406,1-2-202,0-2-293,0 4-56,-1-2 0,4 1 25,-3 0 35,0 0 60,0 2-34,2 0-126,-1-3 1,3 2 0,-3-1 0,2 1 0,-1 1-1,1 0 1,0 0 415,2 0 1,-1 0-209,1 0-120,-1 0 8,0 0-57,1 0 1,-1 0-264,1 0 94,-1 0 25,1 0-226,-4 0 145,0 0 135,-1 0-322,-1 3 77,-1-2 142,-1 2-405,-6-3 66,6 3-16,-5-3 289,2 3-2241,-3-3 1,-6-3 0,-1 0 0</inkml:trace>
  <inkml:trace contextRef="#ctx0" brushRef="#br0" timeOffset="17897">1048 1551 8020,'-4'-3'-2,"1"1"1,3-2 1,0 2-1,0-3 1068,0 4-546,0-5 0,0 4 663,0-2-415,0 2-1645,0-1 835,3 3 41,-2 0 0,2 0 0,-3 0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25:22.682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48 27 7600,'0'-3'428,"0"0"0,0 2-179,0-1 0,-1 1 97,-1-1-74,1 1 0,-2 0 64,3-1 275,0 1 3147,0-2-3563,3 6 124,-2-2-324,2 2 1,-2-2 171,1 1-136,-1-1 77,2 2-282,0-3 36,-3 3 65,6-3 0,-5 4 278,1-2-163,2-1 276,-3 2-231,5 0 0,-5-2 79,4 4 0,-4-3-92,1 3 1,0-3-56,0 2 1,-1-1-59,1 1 0,1-2-215,-1 3 1,1-3-4,-3 3 0,2-3 102,0 2 0,1 0 126,-1 0 1,-1 0-128,1-2 250,-1-1 1,0 4-105,1-2 258,-1-1 0,2-1 162,-3 1-182,0-1-274,3 2 1,-3-3 196,3 3-441,-3-3 152,0 3 0,0-7 137,-3-1 1,3-2 25,-3 2 1,3 2-25,0-2 1,-3 3 3,1-3 0,0 3 120,2-2 0,-2 2-43,0-3 0,-1 3-54,0-3 0,3 3 88,-3-2 1,2 1-65,-1-1 1,0 2 92,-2-3-22,2 4-247,-4-5 97,2 2 0,0 0 59,-1-1 1,3 4 39,-2-2-45,2 0 0,-3 1 18,3-2 0,-1 2-5,1 0 70,1 1-43,-2 1 35,0 0-173,2 0 133,-2-3 10,0 2-48,2-2 1,-2 3 20,0 0-2,3 0-587,-3 0 811,0 0-184,2 0 471,-2 0-345,3 3 7,0-2 0,0 3 2,0-2-8,3-1-15,-2 5 1,4-5-88,-3 4 1,1-3-12,-1 3 0,0-4 6,2 1 1,-1 1 32,1-1 1,-2 1-32,0 0 1,1-2-121,-1 4 0,3-3 1,-3 2 59,3 1 1,-2 2 21,1-1 1,2-1-23,-4-1 0,3 1-198,0 1 1,-2-1 63,-1-1 0,1-1-35,-1 1 119,3 1 0,-3 1-4,2-2 0,-2 0 79,0-2 1,1-1-71,-1 4 1,0-3 66,-2 3 1,3-3-58,-1 2 0,0-1 11,-2 1 0,1-2-65,1 0-192,-1 2 0,3-1-24,-2 1 219,-1-1 0,2-2 48,-3 1-112,0-1 71,0 2-147,0-9-57,0 4 1,0-7 79,0 5 0,-1 0-80,-1 0 1,1 1-45,-1-1 1,0 0 81,0 0 0,1-2 220,-1 1 0,0 2-134,0-2 0,1 3 246,-1-3 0,1 3-8,-2-2 93,3-1 0,-4 1 388,2-1-429,1 1 0,-4-1-84,3 1 0,-1 2-4,0-3 0,2 3-208,-4-3 1,3 3 110,-2-2 0,1 1-133,-1-1 1,0 2 91,0-3 1,-2 3 35,4-3 0,-3 4 213,1-1 1,0-1-131,-1 1 0,3-1 64,-2 3 1,1 0-87,-1-3 0,2 3 244,-3-3-193,4 3 1,-3 0-163,2 0-36,1 0-52,-5 0 0,5 0-113,-4 0 253,4 0 1,-3-1 410,2-1-270,1 1 106,-2-2-181,3 3-42,3 3 0,-2-2-18,1 4 0,-1-4 452,2 2-244,-3-3 0,4 3 169,-2-1-142,-1 0-74,5 1 0,-4-2-206,2 1 115,-3 2 1,5-3-193,-4 4 135,0-4 0,0 3 46,1-2 56,-1-1-9,1 2-28,-2 0 1,2-2 341,0 1-281,-3-1 7,3 2-357,0-3 222,-2 3-64,5 0 0,-5-2 85,4 1 0,-4 0-40,2 0 22,0-1-12,-2 2 1,3-1-7,-2 0 35,-1 0-159,2-2 162,0 0-106,-2 3 57,2-2-313,0 2 207,-3-3 1,4 2-231,-2 1 62,-1-1 142,2-2 20,0 0 0,-2 1-58,1 1 208,-1-1-233,-1 2 326,3-3 15,-3 0 7,3 0 1,0 0 56,-1 3-181,0-3 1,-2 4-151,0-2 166,0-1-436,3 2 227,-2 0 97,2-2 0,-2 2 290,1 0-226,-1-3 274,2 3-177,-3 0 43,0-2 1,0 4-29,3-2-63,-3-1 1,3-1 94,-3 1-279,0-1-94,3 5 258,-2-6 0,2 4-26,-3-2-10,0-1 1,1 2-23,1-3 1,-1 1-59,1 1 593,-1-1-104,-1 2-199,3 0-328,-3-3 146,3 3-296,-3 0 181,3-2-8,-2 2 90,2 0 0,-2-2 65,1 1-26,-1-1 167,2 2-146,-3-2 1,1 2 226,1 0-154,-1-3-28,2 3-114,-3 0 73,3-2 0,-3 3-217,3-2 172,-3-1 1,3 2-31,-1 0 26,0-3 0,-2 3 178,0 0-162,3-2 1,-2 3 37,1-2-17,-1-1-92,-1 2 25,0 0 17,0-2 1,0 2 5,3-1 3,-3-1 90,3 2-97,-3-3 83,0 3-60,0-2-130,0 2 135,0 0 10,0-2-31,0 2-2,0 0-149,0-3 130,0 6 91,0-5-64,0 2 1,3-2 241,-1 1-143,0-1 125,-2 2-239,0 0 0,0-2-75,0 2 166,0-1-138,0-1 72,0 5-19,0-5 2,3 5 261,-2-5-118,2 2-55,-3 0-51,0-3 0,0 4 57,0-2-133,0-1 106,0 2-216,0 0 140,0-2 1,0 3-53,0-2-43,0-1 123,0 1-39,0 1 104,0-2-88,0 2 43,0 0-28,0-2-104,0 2 115,0 0 1,1-2 4,1 1 0,-1-1 237,2 2-157,-3-3 210,0 3-363,0 0 145,0-2-1624,0 2 943,0-9 1,0 4 221,0-5 1,0 4-3121,0-1 2595,0 2 1,0-4 910,0 2 0,3-2 0,0-1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7T15:52:42.682"/>
    </inkml:context>
    <inkml:brush xml:id="br0">
      <inkml:brushProperty name="width" value="0.17143" units="cm"/>
      <inkml:brushProperty name="height" value="0.17143" units="cm"/>
      <inkml:brushProperty name="color" value="#004F8B"/>
    </inkml:brush>
  </inkml:definitions>
  <inkml:trace contextRef="#ctx0" brushRef="#br0">218 507 8088,'0'-14'-769,"0"-1"817,0 1 1,0-1 203,0 1 0,1 4-92,4 0 0,-2 1 172,7-6-46,-7 7 0,8 0 27,-6 3-112,6 4 0,-9 2-4,3 14 1,-3 1 4,-2 8 0,0 5-42,0 5 0,0 1 12,0-1 0,0-2-47,0 7 0,0-7-108,0 2 1,0-4-348,0-1 1,0-1 181,0-4 1,0-3-1440,0-7 236,0 1 1351,0-7 0,0-8 0,0-8 0</inkml:trace>
  <inkml:trace contextRef="#ctx0" brushRef="#br0" timeOffset="200">0 464 8318,'0'-15'754,"0"1"0,0 4-759,0 0 0,2 6 253,3-6 187,3 0-145,6-4 1,9-1-68,6 1-126,0-1 1,13 1-88,-4-1 1,4 6-263,2-1 0,4 7-48,0-2 1,0 2-372,-4-2 1,-7 3-272,-3-2 0,-1 7 942,-4 2 0,-3 6 0,-11-3 0</inkml:trace>
  <inkml:trace contextRef="#ctx0" brushRef="#br0" timeOffset="425">695 406 8094,'0'-8'-86,"0"1"241,0 20 0,0-6 89,0 12 0,0-6-156,0 6 0,0-1-10,0 1 0,0-3-58,0 4 1,5 0-166,0 0 1,2-1-21,-3-4 1,-2-1-194,3 0 0,1 1-734,-1-1 1092,0-6 0,1 5 0,2-5 0</inkml:trace>
  <inkml:trace contextRef="#ctx0" brushRef="#br0" timeOffset="596">739 73 8258,'-7'-15'0,"-1"-6"0,-4 10-287,2-3-555,-3 9 234,11-2 445,-4 7 0,6 7 163,0 2 0,0 4 0,6 8 0,2 2 0</inkml:trace>
  <inkml:trace contextRef="#ctx0" brushRef="#br0" timeOffset="1141">1057 681 8062,'0'-15'0,"-1"3"0,-4 2-531,3-3 335,-4 5 1,6-6 171,0-1 0,0 1 133,0-1-138,0 1 0,0-6-10,0 1 0,0 0 32,0 4 1,0 1 14,0-1 0,0 1 76,0-1 1,0 1-77,0-1 1,0 1 0,0-1 0,0 1-83,0-1-4,0 1 90,6-1 1,-2 7-4,5 4 0,-4 2 30,5 2 0,-5 0-43,4 0 1,1 0 178,4 0-131,1 0 1,-1 0 90,1 0 1,-1-5-35,1 0 0,2-1 147,-2 1 0,3 2-201,-9-7 1,4 5 40,2-4 1,-1-1-166,1-4 1,-1 1 95,1 3 0,-6-3-124,1 4 188,-7-4-339,4-2 351,-7 1 135,0 6-94,0 1-41,-7 7 0,5 7 56,-2 2 1,-3 4-92,2 2 1,1 1 122,4 3 1,0 4-108,0 6 0,0-1 144,0 1 1,1 2-73,4 3 0,-3-2-1,2 7 0,3-6-209,-2 6 1,0-7 116,-5 2 1,0 1-101,0-1 1,4-5-478,1-5-279,0-6 331,-5 3-370,0-13 313,0-2 1,5-14 526,0-6 0,6-7 0,-3-8 0</inkml:trace>
  <inkml:trace contextRef="#ctx0" brushRef="#br0" timeOffset="1408">1651 160 8067,'-8'-8'-279,"-5"-5"1,10 11 197,-7-3 1,6 9 238,-6 0 1,7 8 175,-2-3 0,3 4-140,2 2 1,0 4 221,0 0 1,0 7-115,0-2 1,0 3-175,0 2 1,2 0-71,3 0 1,-2 2-72,7 3 0,-7-4 11,2 4 1,1-5-264,-1-5 1,1 2-4,-1-7 0,-3 0-40,3-4-954,-4-7 838,6-2 0,-6-7 424,4-4 0,-3-9 0,-2-9 0</inkml:trace>
  <inkml:trace contextRef="#ctx0" brushRef="#br0" timeOffset="1658">1608 232 8067,'0'-8'-125,"0"-5"318,0 3-21,0 4 0,1-5 76,4 6 0,3 0-182,7 5 0,-6-1 8,1-4 0,1 3 48,9-3 1,-4 4-41,3 1 0,-3 0-184,-2 0 1,1 0-276,-1 0 0,1 0 26,-1 0-461,1 0 568,-1 6 0,-1-3-322,-3 7 134,-4-7 432,-6 10 0,-1-7 0,-4 4 0,-3 3 0,-7-5 0</inkml:trace>
  <inkml:trace contextRef="#ctx0" brushRef="#br0" timeOffset="1817">1680 391 7875,'8'0'53,"0"5"630,-3 0-612,-3 0 0,10-5 84,-2 0 1,-2 0-594,2 0 194,-1-7 1,6 6-29,-1-4 1,-4 3 188,0 2 83,-1 0 0,-1 0 0,-1 0 0</inkml:trace>
  <inkml:trace contextRef="#ctx0" brushRef="#br0" timeOffset="1975">1680 609 8067,'-6'8'836,"4"-2"0,-3-1-616,10 0 1,3-1-136,7-4 0,1 0-83,3 0 1,-3 2-171,3 3 0,2-3 54,-1 2 0,4-2-123,-5-2 0,7 0 237,-2 0 0,3 0 0,2 0 0</inkml:trace>
  <inkml:trace contextRef="#ctx0" brushRef="#br0" timeOffset="2094">2216 623 8067,'-8'-6'0,"-5"4"-524,11-4 115,-4 6 59,-1 0 252,6 0 39,-6 0 1,1 0 0,-2 0-1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7T15:55:14.383"/>
    </inkml:context>
    <inkml:brush xml:id="br0">
      <inkml:brushProperty name="width" value="0.17143" units="cm"/>
      <inkml:brushProperty name="height" value="0.17143" units="cm"/>
      <inkml:brushProperty name="color" value="#004F8B"/>
    </inkml:brush>
  </inkml:definitions>
  <inkml:trace contextRef="#ctx0" brushRef="#br0">44 1304 8091,'-8'0'-853,"-5"0"1114,12 0-106,-6 0-184,1 0 126,4 0-8,-4 0-135,19 0 1,-4 1 77,11 4 1,-4-3-5,-2 2 0,1 0-2,-1 0 1,1-2-46,-1 3 0,6-2 29,-1 2 1,0-3-4,-4 2 0,4 3 12,0-2 0,5-1 4,-4-4 0,5 5 146,0 0 1,2 0-142,2-5 1,5 2 84,-1 2 0,11-2-106,-5 3 1,6-4 0,-7-1 1,4 0 25,1 0 0,1 0-14,-1 0 0,-6 0-35,-3 0 1,1 0-33,-1 0 0,0 5-7,-5 0 0,5 0 66,0-5 0,6 0-4,-2 0 0,9 0 32,1 0 1,1 0 8,-6 0 0,5 0 13,1 0 1,-1-5 8,-5 0 0,1-1-6,-1 1 1,1 2 14,-1-7 1,12 7 98,3-2 1,-2-1-115,-3 1 1,-1-5 37,1 5 1,1-4-98,-5 4 1,-1-5-4,-5 5 0,2-1-67,4 1 0,7 4 65,7-4 1,-1-2-47,-4 2 0,0 1 57,0 4 1,-2-5-136,-2 0 1,-5 0 102,-5 5 0,6-5-14,3 0 1,8-4 56,2 4 1,4-1 90,-4 1 1,-7 3-74,-7-3 1,1-1 106,-2 1 1,0 0-77,-5 5 0,7-5-26,3 1 0,5-1-36,5 5 1,-5 0-8,0 0 0,0-5-10,-5 0 1,-3 0-5,-2 5 0,-1 0-16,1 0 1,10 0 46,10 0 1,-4-5-8,-1 1 1,-4-1 58,-1 5 1,-5 0 12,0 0 1,-4 0-9,4 0 0,0 0-36,5 0 1,6-5 51,4 0 1,-4 0-27,-1 5 0,-5 0 8,-5 0 0,-2 0-68,-3 0 0,4-5-14,6 1 0,1-1-24,4 5 1,-2 0 62,7 0 0,-7-2-29,2-3 0,-9 4 19,-1-4 1,2 2 15,8-2 0,-2 3-10,7-3 0,-6 2 10,6-2 0,-5 4 17,4-4 1,-12 2 1,-2-2 1,0 3-74,0-3 0,10 4 30,5 1 0,1 0-113,-2 0 1,-2 0 85,-7 0 0,-4 0-12,4 0 0,-8-5 3,8 0 1,3 0-6,7 5 0,2-1 43,3-4 1,-7 3 103,-3-2 0,-5-3-70,-5 2 0,6 0 108,4 5 0,-2-4-101,11-1 1,2-2-4,4 3 1,-6 2-84,-4-3 0,-7-1 49,1 1 1,6-5-131,4 5 0,4-1 90,11 1 0,-15 2-12,6-7 0,-12 5-4,1-4 0,2 4 33,9-5 0,-3 7 122,7-2 0,-6-1-107,1 1 0,-8-1-15,-1 1 1,-5 3-11,4-3 1,7-1 0,8 1 0,2-1-41,-2 1 1,-10 3-19,-9-3 1,3-1 113,2 1 0,7-1-2,2 1 0,5 3 108,-4-3 0,-3 2-135,-7-2 0,3 4 12,-4-4 0,4 3-51,1 2 0,6 0-2,-1 0 0,3 0 4,-7 0 0,-7 0-21,-8 0 1,-2 0-78,11 0 1,6 0 86,4 0 1,0 0 91,-4 0 0,-7 0-95,-4 0 0,3 0 147,-2 0 1,6-5-7,-2 1 0,6-1-15,4 5 1,-5-2-56,1-3 1,-7 4 20,-8-4 1,3 2-5,6-2 1,6 3-24,9-3 0,-3-1-72,-7 1 0,-1-1 48,-4 1 1,4 3-13,-3-3 1,9-1-1,5 1 1,2-4 190,-2 4 0,-5-2-185,-10 2 1,-1 4-4,-3-4 1,10 2-2,9-2 0,1 3 11,-1-2 0,-4-3-44,-11 2 0,2-4 37,-6 4 1,16 0 16,-2 5 0,8-5 33,-7 0 1,-1-1 6,-5 1 0,1 3-49,-1-2 0,0 0 4,1 0 1,6 2-6,3-3 1,0 2 2,-5-2 1,-6 3-27,-13-2 0,8 0 69,6 0 1,5 2-3,5-3 0,-4-1 22,-11 1 1,-3-2 12,-6 3 0,10 0-14,0-5 0,10 4 17,-5-5 0,9 5-11,0-4 0,-8 4-18,-2-5 0,-6 7-50,7-2 0,4-1 53,15 1 1,-6-5-149,1 6 0,-6-3 68,-9 2 1,2 4-14,3-4 1,-1-2 13,6 3 1,-5-1-11,5 5 0,-11-5 14,2 0 0,-9 0 6,3 5 1,3-1 5,7-4 0,-1 3-2,6-3 1,-13 2 104,-2-2 1,-6 4-29,-3-4 0,8 3 152,7 2 0,4-4-137,5-1 0,-5 0 28,-9 5 0,3 0-77,-4 0 1,-1 0-29,2 0 1,1 0-110,8 0 0,-1 0 31,6 0 1,-13 0 23,-1 0 1,-6 0-50,1 0 0,0 0-13,9 0 1,-3 0 96,9 0 0,-6 0-32,-4 0 0,-4 0 158,-6 0 0,1 0-89,4 0 0,-2 0 148,7 0 1,1-5-88,8 0 0,-11 0 30,-3 5 0,-4-4-70,-5-1 1,3-2-9,6 2 1,-3 4-103,2-4 0,3-1 114,-2 1 0,-1 0-159,-4 5 1,-8-5 120,-6 0 1,4 0-90,-5 5 0,7-4 65,3-1 1,-5-2 31,10 3 1,-3 0-12,3-5 0,-5 5 125,0 0 0,-11-3-66,1 2 1,-4-1 14,0 1 0,7 3 66,-2-2 1,2-3-64,-2 2 0,3 1 72,-4 4 1,4-5-56,-9 0 0,-2-2 0,-3 3 0,-8 2-29,-6-3 1,2-1-8,-2 1 1,-1-1-27,-9 1 0,4 3-6,-3-3 1,-2-1-31,2 1-18,-1-6 0,4 8-372,-3-7 124,3 7-945,-5-10-313,0 11-781,-2-4 1440,-6 6 856,-13 0 0,4 0 0,-12 0 0</inkml:trace>
  <inkml:trace contextRef="#ctx0" brushRef="#br0" timeOffset="674">22676 0 8443,'-14'0'-158,"6"0"0,0 0 158,3 0 234,3 0 102,-4 0 1,12 5-241,4 0 1,7 5-67,3-5 1,6 4 61,-2-4 1,9 5-3,6-6 1,3 1 60,1-5 0,2 5 155,4 0 0,2 0-35,7-5 1,0 0-87,0 0 1,5 0 52,-1 0 1,3 0-95,-3 0 1,-8 0-18,-1 0 0,-13 0-70,-6 0 1,-10 1-255,-5 4 1,-9 3 14,-5 7 1,-10-1-216,-5 1 0,-9-1 132,-5 1 0,-4 1 133,-1 3 1,-6-3 45,-4 3 1,-2-2 112,-3-3 0,1 0 349,-1 1 0,1-2 63,-1-4 0,1 6-16,-1-1 1,6-4-96,-1 5 0,5-4-85,-4 3 0,4 1-361,-5-1 0,12-1-169,-2-3 1,10 1-262,-1-6 1,9 5 23,2-6-264,5 8-228,-2-11 1,12 11 1015,4-8 0,3 8 0,1-4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7T15:55:44.520"/>
    </inkml:context>
    <inkml:brush xml:id="br0">
      <inkml:brushProperty name="width" value="0.17143" units="cm"/>
      <inkml:brushProperty name="height" value="0.17143" units="cm"/>
      <inkml:brushProperty name="color" value="#008C3A"/>
    </inkml:brush>
  </inkml:definitions>
  <inkml:trace contextRef="#ctx0" brushRef="#br0">80 120 8400,'-11'-2'-672,"4"-5"1,3 5 0,-1-7 1008,-1 0-230,-10 7 0,12-9 61,-9 4-100,8 5 1,-4-9 88,9 4-69,0 5 33,0-7-14,0 0-30,0 7-46,0-7 0,0 7-36,0-5-16,9 5 10,2-7 1,9 9 39,0 0 0,-7 0-99,1 0 1,-1 0 63,7 0 1,-7 0-9,0 0 1,1 7 17,5 0 0,1 8-2,0-2 1,-7 5 37,1 2 1,-3 0 5,2 0 0,5 8 95,-5 6 0,-2-1-97,2 7 0,-8-5 12,1 11 1,3 5 44,-2 2 1,2 3 2,-3-3 0,-3 4-17,3-4 1,-4 5-3,-2 2 1,0-3-1,0-4 1,7 5-6,0-5 1,-1 2-102,-6-2 1,0 5 83,0-5 0,0 4-47,0 3 0,7 6-26,0 0 1,-1-6-17,-6-7 0,2 0 102,5 7 0,-5 0 2,5-1 0,-5-5-32,-2-1 0,0-3 15,0 4 1,7 10-11,-1-5 1,1 12 1,-7-5 0,0 7-23,0-6 0,0 4-5,0-12 0,0 5-10,0-11 1,0 5-6,0 2 1,7-1-15,-1 1 0,3 0-108,-2 0 0,-5 6 79,5 0 0,1-2 215,-1-11 0,0-4-167,-7-9 1,6 0 118,1-1 1,2-1-116,-2-5 1,-5 3 4,4-10 0,-1 1-16,1-7 1,-1-1-15,8 1-29,-8-9-244,12 7 109,-15-16 168,16 7-6,-16 0-6,7-7 26,0 7-34,-7 0 5,16-7 35,-7 7 0,2-7 28,1 5 0,-8-5-25,7 5-21,-8-5-54,4-2 54,0 0 0,-7-2-396,4-5 1,-3 3-681,-3-10 0,0 8 640,0-8 1,-7 8-185,0-7 620,1-1 0,-3-6 0,-2 0 0</inkml:trace>
  <inkml:trace contextRef="#ctx0" brushRef="#br0" timeOffset="888">597 3842 8423,'-11'0'-1116,"2"0"1,9-3 1059,0-3 200,0 3 1,0-5 220,0 8-96,9 0 0,-6 2 208,3 4-194,-4-3 173,-2 6-168,0-1-183,0-5 1,-6 8 11,-1-5-71,0-4 0,5 14 2,-4-9 0,3 1-260,-3-1 199,4 4 1,-1 9-6,-3 0 1,4 0 25,-5 0 1,2 0 3,-1 0 0,4 8 153,-5 5 0,3 5-128,-3 2 1,2 2 34,-8 4 1,7-1 9,-8 8 0,8 9 5,-8 11 0,10 4-60,-3 3 1,5 1-204,2 6 0,0-6 256,0 6 0,0-6-22,0-1 0,2-7-79,5 0 1,-3 0 73,10 7 1,-8 4-167,8-5 0,-3 3 107,2-16 1,-2 1-24,-4-8 0,-5 8-7,4-1 0,-1 3-10,2-3 1,-5 5-116,4 8 1,-3 8 141,-3-1 1,6-9 27,1-10 1,-1-5 14,-6-3 1,0 8-25,0-1 1,3-2 40,3-11 0,-1 5 19,8-5 0,-6 0 185,6-7 0,-6 1-238,6-14 0,-2 2-18,2-2 1,3 3 27,-10-10 0,8-6-27,-8-6 0,3-1-132,-2 7 102,-5 0 1,7 0 6,-9-1 0,0-5-2,0-1 1,-3 0 147,-3 7 1,4 0-91,-5 0 0,-2 0 54,3 0 0,-8 2-66,8 4 0,-3-4 35,2 5 1,5-5-8,-5-2 0,5 7-9,2-1 0,-7 7 5,1-6 1,-1 8-3,7-2 0,0 5-38,0 2 1,-2-7 22,-5 0 0,5 0-40,-5 7 0,3-2 19,-3-5 0,5-4-3,-4-9 0,-3-1-11,2 1 0,-2 0-9,3 0 1,1-9-2,-8-4 1,6 2-9,-6-3 0,6 8 70,-6-8 1,2 10-45,-2-3 0,-3-2 68,10 2 0,-8 1-58,8 5-16,-10 1 0,14 0-158,-5 0-292,-4-9 3,9 7 36,-7-16 1,9 5-225,0-14 1,3 3 14,3-10 635,-4-8 0,7-9 0,-9-8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7T15:55:47.833"/>
    </inkml:context>
    <inkml:brush xml:id="br0">
      <inkml:brushProperty name="width" value="0.17143" units="cm"/>
      <inkml:brushProperty name="height" value="0.17143" units="cm"/>
      <inkml:brushProperty name="color" value="#008C3A"/>
    </inkml:brush>
  </inkml:definitions>
  <inkml:trace contextRef="#ctx0" brushRef="#br0">0 5073 8131,'0'-11'-1166,"0"2"1428,0 9 39,0-9-154,0 7 1,2-7-54,5 9 1,-3 0 122,10 0 0,-8 0-79,8 0 1,-1 0 49,7 0 0,0 0-40,0 0 1,-1 0 1,1 0 0,0 0-53,0 0 1,2-6 6,5-1 1,-5-2-78,5 3 0,1 1 89,-1-8 0,-1 6-200,-6-6 1,7 6-55,-1-6 1,1 6-90,-7-6 1,0 7 71,0-8 0,-1 10-167,1-3 0,7-2 159,-1 3 1,1-8 23,-7 8 0,0-3 153,0 2 0,0 3-71,-1-9 1,1 8 82,0-1 0,0-3 22,0 2 1,0-2 135,0 3 1,-7 3-98,0-3 0,1-3-16,6 2 0,-7 1-30,0 6 1,0-7-1,7 0 1,0-1 258,0 1-260,0 5 0,0-14 44,0 10 1,0-8 8,0 8 0,0-8 9,-1 8 0,1-7-68,0 6 0,0-9 5,0 3 1,-2 2 8,-5-2 1,5 2-3,-5-3 1,5-3-120,2 4 1,-1 1 112,1-1 0,0 7-103,0-8 0,0 8 70,0-8 0,0 8-12,0-8 0,2 10-5,4-3 0,-1-4-4,8-2 0,0-5 6,7-1 0,6-1-4,1 0 1,1-2 8,-1-5 0,-5 5 2,4-5 1,-4-1 104,-2 1 0,-7-2-45,0 3 0,-2-3 9,3-4 0,-6 2-2,-8 4 1,7 3 22,-1-9 1,3 9-10,-2-3 0,-3-2 6,9 3 0,3-3-81,10 2 1,-2 3 55,9-9 0,-6 6-110,6-6 1,-2 2 66,2-2 0,-2-4-8,-5 3 1,-4-3 23,4-3 0,-6 2-3,-7 5 0,5-4-9,-5 3 0,5-3 5,2-3 1,17 0 178,9 0 1,10 1-376,3-1 1,1 0 54,-1 0 1,-1 3 48,-5 3 0,-7-1-132,-13 9 1,-2-10 160,-4 3 0,-3-2-17,9 1 0,-7-3-24,7 4 0,0-5-24,7-2 1,4-6 221,-4-1 0,4 8-99,-11 5 1,-4 1 161,-3-7 1,1 7-34,-7 0 0,6 0-51,-6-7 0,0 7 21,6 0 0,5 0 2,2-7 0,4 2 2,3 5 0,0-2 9,0 8 1,-3-8-54,-4 2 0,-4 2 4,-9-3 1,-1 10-139,1-2 0,-2-3 33,-5 2 1,2-6 215,-8 7 0,8-1-196,-2 7 1,5-6 41,2-1 0,0 1-1,-1 6 0,1 0-6,0 0 0,-2 0 89,-5 0 112,4 0 0,-14 0 284,3 0-118,-13 0-48,-4 1-283,-9 7-423,0-5 101,0 15-377,0-7-3083,0 9 3711,0 9 0,9 2 0,2 9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19:17.216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340 34 7888,'4'0'976,"0"0"-418,-4 0 299,0 0-618,0-4 0,1 3 119,2-2 291,-2 2-28,2 1-175,-3 0-284,0 0 226,0-3 0,0 2-351,0-3 142,0 4 0,-1 0-17,-1 0 137,1 0-120,-7 0 0,7 0-69,-5 0 106,4 0-1,-5 4-298,2-3 219,-3 2 0,-3 0 126,0 0-198,0 3 87,-1-5 0,-1 6 98,-3-1-104,3 1-25,-3-2 0,4 2-487,-2-1 191,2-2 125,0 3-1089,7-6 414,-6 2 388,10 1-1855,-3-3 1388,4 3 1,5-4 804,3 0 0,4-4 0,5-1 0</inkml:trace>
  <inkml:trace contextRef="#ctx0" brushRef="#br0" timeOffset="625">224 91 8151,'-5'-2'0,"-1"-1"0,3 0 0,-2 3 1327,3 0-573,-5-3-141,6 2 28,-7-3-185,7 4 60,-2 0-335,3 0 1,0 1 181,0 2 231,0-2 63,0 2 370,0 1-512,0 0 0,0 1 39,0-1 36,0-1-114,0 2 61,0 3-295,-4 1 0,3 2 120,-2 0 180,2 0-361,-2 1 1,2 0 181,-2 5-292,2 0 41,1-1 0,0 4 165,0 2-35,0 2-1,0 1-277,0 0 92,4-4 1,-2 2 124,3-4-304,-3 1 122,2-4 1,-2-2 107,1 0-227,0-4 200,-3 2 0,1-8-399,2-1 170,-2-2 65,2-1 0,-3 1-622,0 2 329,0-2 118,0 2-571,0-3 161,0 0 225,-3 4-701,2-3 658,-3 3 0,4-3-153,0 1-998,0-1 441,0 3-376,0 0 809,0-3 764,0 2 0,4-3 0,0 0 0</inkml:trace>
  <inkml:trace contextRef="#ctx0" brushRef="#br0" timeOffset="1276">207 91 8027,'0'-4'249,"-3"-3"-183,2 2 1146,-3 0-253,4-2 55,0 6-169,0-3-272,0 4 287,0 0-229,0 4-258,0 1 0,0 3 14,0 4-108,0-3 0,0 7 65,0-3 117,0 3-173,0 4 0,0-1 113,0 3-2,0 0-143,0 3 1,0-1 492,0 1-397,4 0 1,-2 3 92,3-1-63,-3 1-1,2-3-219,-1-4 0,-2 2 57,2-4 1,1 0-49,-1-2 0,0-4-101,0-2 0,-2-2 302,2-1-706,1-3 259,-3 2-199,3-6 159,-4 3 31,0-8 1,0 2-1190,0-3 652,0-1 29,0-2 1,3 0-2105,-1-1 1608,1 1 429,-3-4-2022,4 3 1729,-3-7 0,3 6 952,-1-3 0,-2 2 0,3-1 0</inkml:trace>
  <inkml:trace contextRef="#ctx0" brushRef="#br0" timeOffset="1866">34 108 7835,'-9'0'281,"1"0"245,4 0 783,0 0-654,0 0 14,3 0 256,-2 0-455,3 0 3247,0 0-3263,3 0-30,2 0-153,3 0 0,0 0 297,1 0-314,3 0 0,-2-3 101,4 0-392,-1 1 274,4-2 58,-1-1-252,5 1 37,0-3 1,1 2 155,0-3 1,-1-1 29,1 1 0,1 0 19,-4 0-1656,1 3 960,-4-2 1,-2 3-525,0-2 352,-4 3 232,2-1-1472,-4 3 830,-3-3 205,-1 4-1703,-4 0 2150,0 0 0,-4 4 0,-1 1 0</inkml:trace>
  <inkml:trace contextRef="#ctx0" brushRef="#br0" timeOffset="2274">199 125 6937,'-4'-5'-335,"0"-2"929,0 2-209,3 0 84,-2-2-291,3 2 1,0 0 177,0-1 132,0 5-214,0-7 0,0 6 83,0-3 562,0 3-513,0-2 0,0 3 826,0-1-614,0 1 24,0-3 642,0 4-816,0 4 0,1 0 100,1 5 0,-1 2 122,2 0-453,-2 7 592,-1-4-452,4 10 1,-3 0 111,1 3-16,-1 5-163,-1-3 1,0 5-221,0 2-81,0-2 0,3-1 35,0-6 0,-1-1-176,-2-1 96,0 0-864,0-4 633,0-4 0,1-6 24,2-2-1327,-2-5 429,3 0 457,-4-4-1876,0 0-333,0-4 2893,0 0 0,3-8 0,2-1 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7T15:56:11.655"/>
    </inkml:context>
    <inkml:brush xml:id="br0">
      <inkml:brushProperty name="width" value="0.17143" units="cm"/>
      <inkml:brushProperty name="height" value="0.17143" units="cm"/>
      <inkml:brushProperty name="color" value="#008C3A"/>
    </inkml:brush>
  </inkml:definitions>
  <inkml:trace contextRef="#ctx0" brushRef="#br0">200 677 8223,'0'-19'-272,"0"-1"0,0 6 465,0 1 1,7 6 204,-1-6-127,1 9 0,-7-7 77,0 4-258,0 5 0,-2-7 27,-5 9 0,3 0-6,-10 0 1,8 2-18,-8 5 0,1-3-127,-7 10 1,3-1 104,3 7 1,-3 0-26,3 0 1,-3 2-23,-3 4 0,6-4 38,1 5 1,9 2 29,-3-3 0,5 1-97,2-7 1,0-1-14,0 1 0,2-2 26,5-5 1,4 3-97,9-10 1,6 1 85,1-7 0,8-9-19,-2-4 0,-2-5-106,2-2 1,-6-8 54,6-6 0,-8-3 42,1-3 1,-13 7 64,-6 0 0,-5 2 15,-2-2 1,-4 4 8,-10 9 0,-1 2 167,-18 5 0,2 4-272,-2 9 0,-3 2-162,10 5 0,-1 4-24,7 9 1,3 0 85,3 0 1,6 0-629,8 0 0,0-7 773,0 0 0,8 0 0,3 7 0</inkml:trace>
  <inkml:trace contextRef="#ctx0" brushRef="#br0" timeOffset="476">598 797 7283,'-11'0'745,"2"0"120,9 0-398,9 0-523,-7 0 0,14-9 58,-10-4 1,8 2-350,-8-3 149,1 1 1,-5-7 109,5 0 0,-5-2-79,4-4 0,-3 1-70,-3-8 1,-3 9-73,-3-3 1,1-1 256,-8 1 0,9 1 107,-3 6 1,-2 0-80,3 0 298,-1 9 139,7 2-278,0 9 40,0 9 0,0 2-59,0 9 1,2 0-29,5 0 1,2-1 16,4 1 1,5 0-4,-5 0 0,2 0 26,-1 0 1,3 0 15,-3 0 0,-3 0 7,2 0 0,-2-1 39,2 1-81,5 0-11,-7 0-58,9-9 1,-2-4-16,-5-14 0,-2-6-164,-4-14 0,-5 5 134,4-4 0,3-3-158,-2 2 1,0-6 65,-7 7 0,0-1-324,0 7 128,0-8 0,0 5-185,0-3-151,0 13 63,0-5 566,0 16 0,0-7 0,0 9 0</inkml:trace>
  <inkml:trace contextRef="#ctx0" brushRef="#br0" timeOffset="696">996 299 8455,'-11'0'1067,"2"3"-523,9 3-287,0-4 0,0 16-72,0-5 1,0 5-152,0 2 1,0 0 156,0 0 1,0 6-79,0 1 0,7 2-367,-1-3 1,3-4 112,-2 5 0,-3-5-1090,10-2 662,-10 8 1,7-5-925,-4 3 1493,-5-13 0,7-4 0,-9-9 0</inkml:trace>
  <inkml:trace contextRef="#ctx0" brushRef="#br0" timeOffset="884">976 359 8198,'0'-13'-874,"0"-1"1579,0 10 1,2-11-303,5 8 1,-3 0-203,10 7 1,-8-2-122,8-5 0,-1 5-305,7-4 1,-7 3-275,0 3-11,1 0 1,5 3-425,1 3 934,-9-4 0,7 16 0,-7-7 0</inkml:trace>
  <inkml:trace contextRef="#ctx0" brushRef="#br0" timeOffset="1024">1036 459 8198,'9'-12'-474,"2"-5"0,9 15 696,0-5 0,-7 3-414,0-3 1,-6 5-681,6-5 872,-9 5 0,14 11 0,-7 2 0</inkml:trace>
  <inkml:trace contextRef="#ctx0" brushRef="#br0" timeOffset="1176">1036 677 7656,'13'0'94,"0"0"1,-6 0 215,6 0 1,-6 0 230,6 0 0,3 0-390,10 0 0,-4-6-318,5-1 0,2 1-56,-3 6 1,3 0-378,-3 0 0,-1-3 600,8-3 0,0-5 0,7-9 0</inkml:trace>
  <inkml:trace contextRef="#ctx0" brushRef="#br0" timeOffset="1656">2011 299 8222,'-11'-13'511,"4"0"0,3 8 84,-3-1-490,5 4 89,-16 2 1,14 0-171,-9 0 1,6 0-19,-6 0 0,6 0-28,-6 0 0,2 2 109,-2 4 0,-5-1-10,5 8 0,2-6-34,-3 6 0,3 0 32,-2 7 0,-2-7 22,8 1 1,-2-1 5,2 7 1,5 0-161,-4 0 1,3 0 82,3-1 0,11 1-117,9 0 1,0-2 54,7-5 1,4 3-139,2-10 1,4 1 62,3-7 0,0-2 15,0-5 1,-7-4-76,0-9 1,-8 0 43,1 0 1,-6-6 171,-7-1 1,-4-1-64,-9 1 1,-2 5 129,-5-5 0,-6 5-82,-14 2 0,-1 9 152,-5 5 0,-5 3-295,5 3 1,2 0 143,-2 0 1,15 3-429,-2 3 0,11-1 172,-4 8 1,9-6-454,-3 6 1,14-9 6,6 3 671,4 4 0,12-9 0,2 7 0</inkml:trace>
  <inkml:trace contextRef="#ctx0" brushRef="#br0" timeOffset="1850">2369 240 8159,'-11'-11'1661,"2"2"-1080,9 9-365,0 0 1,0 9 56,0 4 0,0 5-252,0 1 0,7 4-78,0 3 0,-1-4-111,-6 5 1,7-5 7,0-2 0,-1 0-783,-6 0 474,0-1 0,2-1-1016,5-5 1485,-5 5 0,7-16 0,-9 7 0</inkml:trace>
  <inkml:trace contextRef="#ctx0" brushRef="#br0" timeOffset="2166">2409 140 7703,'0'-31'-149,"2"9"-52,5 9 1,-3 2 363,10-3 0,-1-1 494,7 8 1,-7-6-299,0 6 1,1 1-134,6 6 1,-7 2-143,0 5 0,-9 4-184,3 9 1,-5-1-24,-2 1 1,0 0 117,0 0 1,0 0-262,0 0 206,-9 9 0,1-7-11,-6 4 209,-3-3 15,6-4-46,0 1 1,-5-6 482,9-1 356,1-9-633,6 14 0,0-14 112,0 10 0,0-8-20,0 8 1,0-8-80,0 7 0,2-1-180,5 1 1,-3 2-102,9-8 1,-6 6-79,6-6 1,-2 2-356,3-3 1,3-4-946,-3 5 0,3-5 143,3-2 1190,-9 0 0,16 0 0,-5 0 0</inkml:trace>
  <inkml:trace contextRef="#ctx0" brushRef="#br0" timeOffset="2584">1633 876 8041,'-11'0'-280,"2"0"1974,9 0-1136,9 0 1,2 0-162,9 0 1,2-2-149,4-4 1,5 3-31,9-3 1,2 4-23,5 2 0,4-7-56,8 0 1,16-2 40,5 3 1,11-3-372,-5-4 1,5-3 111,-12 10 0,3-8 25,-16 8 0,-15-1-67,-11 7 116,-13 0-655,1 0 0,-17 2-46,-4 5 0,-14-3-1087,-6 10 1791,-5-1 0,-10 7 0,-3 0 0</inkml:trace>
  <inkml:trace contextRef="#ctx0" brushRef="#br0" timeOffset="3401">598 1633 8098,'11'-11'0,"7"-7"0,-14 14-15,9-10 0,-8 8 136,1-8 0,-3 8-58,-3-7 1,0 6 149,0-6-124,0 8 0,-3-6 35,-3 5 0,1 3-32,-8-3 1,0 3-3,-7 3 0,0 0-127,0 0 0,0 7 64,0 0 1,-2 8 68,-4-2 0,4-1 73,-5 1 1,12 0-66,1 7 1,3 7 5,-2-1 0,-2 1-65,8-8 1,0 1-12,7 0 1,2 0 12,5 0 0,6 0 0,14 0 0,4-9-194,9-4 0,-1-5 52,1-2 1,0 0-98,0 0 1,0-9 66,0-4 0,-10-5 72,-3-2 0,-5-6 29,-2-1 1,-2-6 21,-5 6 1,-4-6 6,-9 7 0,-9-3-37,-4 2 1,-5 12 92,-2-5 1,-2 13-137,-5 1 1,5 3-141,-4 3 1,6 3-3,7 3 0,4-1-784,9 8 581,0 0 0,2 1 420,5-1 0,13-9 0,11 5 0</inkml:trace>
  <inkml:trace contextRef="#ctx0" brushRef="#br0" timeOffset="3601">1016 1434 7982,'0'-14'-335,"0"1"0,7 7-132,-1-8 2434,1 10-785,2-5-789,-7 9 1,13 9-229,-8 4 0,0 11-147,-7 3 0,2 8 5,4-1 1,-3 1-253,3-2 0,-3 3-454,-3-10 1,0 3 214,0-3 0,6-10-585,1 4 1053,-1-5 0,-6 5 0,0 0 0</inkml:trace>
  <inkml:trace contextRef="#ctx0" brushRef="#br0" timeOffset="3798">936 1394 7672,'3'-11'1178,"3"4"-657,-4-4 0,14 7 100,-9-9-523,8 8 0,-4-4-206,9 9 1,0 0-4,0 0 0,0 0-327,0 0 0,-1 0-382,1 0 1,0 0 175,0 0 644,0 0 0,9 0 0,2 0 0</inkml:trace>
  <inkml:trace contextRef="#ctx0" brushRef="#br0" timeOffset="4036">1494 1314 7982,'0'-11'1196,"0"2"1,0 12-759,0 3 0,0 5-172,0 9 0,0 2-203,0 5 1,0 2-63,0 4 1,0 2-158,0-8 1,6 6 59,1-7 1,0 3-308,-7-2-1293,8-5 717,-5 7-749,14-10 1728,-15-7 0,16-21 0,-7-13 0</inkml:trace>
  <inkml:trace contextRef="#ctx0" brushRef="#br0" timeOffset="4262">1673 1175 10127,'0'20'760,"0"0"1,0 6-685,0 1 0,0 6-24,0-6 1,6 8-128,1-2 0,2 3-31,-3-3 1,-3 4-301,3-4 1,3-4-36,-2-2 0,-1 2 175,-6-3 0,3-6-1634,3-7 1900,-4-8 0,-2 12 0,-11-6 0</inkml:trace>
  <inkml:trace contextRef="#ctx0" brushRef="#br0" timeOffset="4442">1454 1474 8098,'13'-11'369,"0"4"1,-6 2 25,6-1 0,1 4-251,5-5 1,4 5-331,3 2 1,-4 0-92,5 0 1,1 0-1037,-1 0 1313,0 0 0,1 0 0,3 0 0</inkml:trace>
  <inkml:trace contextRef="#ctx0" brushRef="#br0" timeOffset="4673">1931 1235 7795,'-11'2'273,"5"5"1193,-5-5-1011,9 15 0,-7-5-30,9 7 1,0 1-320,0 0 1,0 0 81,0 0 1,2 0-362,5 0 1,-3 0 56,9 0 0,-6 6-313,6 1 69,-8-1 0,12-6-1444,-4 0 1114,-4-9 690,9-2 0,-7-9 0,9 0 0</inkml:trace>
  <inkml:trace contextRef="#ctx0" brushRef="#br0" timeOffset="4878">1971 1255 8174,'0'-11'1928,"0"-7"-1722,9 16 0,2-9 29,9 4 1,0 5-268,0-5 1,2 5 106,5 2 0,-5 0-580,4 0 1,3 0-51,-3 0 1,-6 0-1006,-6 0 1560,-1 9 0,-2 2 0,-2 9 0</inkml:trace>
  <inkml:trace contextRef="#ctx0" brushRef="#br0" timeOffset="5019">1951 1434 8098,'11'0'38,"5"-2"107,-9-5 1,8 2-97,-2-8 1,5 9 124,2-3 0,0-2-423,0 3 1,0-1-521,-1 7 769,-7 0 0,5 9 0,-6 2 0</inkml:trace>
  <inkml:trace contextRef="#ctx0" brushRef="#br0" timeOffset="5177">1971 1613 8098,'20'0'50,"0"0"240,0 0 1,0 0 239,0 0 0,0 0-312,0 0 1,-1-7 17,1 1 1,3-1-377,3 7 0,-4 0-283,5 0 1,-5-2-328,-2-5 0,0 5 750,0-5 0,-1-4 0,1 0 0</inkml:trace>
  <inkml:trace contextRef="#ctx0" brushRef="#br0" timeOffset="5410">2529 1215 7811,'0'-11'664,"0"2"2198,0 9-2057,0 9-621,0 2 0,0 15-132,0 1 1,0-1-284,0-6 0,0 7 238,0-1 0,2 3-683,4-2 0,-3-5 199,3 4 1,-1-4-77,1-2 1,-4-6-5,5-1 1,-2-9 556,1 3 0,-4 4 0,7 0 0</inkml:trace>
  <inkml:trace contextRef="#ctx0" brushRef="#br0" timeOffset="5712">2568 1215 8082,'0'-20'280,"0"0"1,0 7 81,0-1 0,3 10-113,3-3 1,-1-1 14,8 1 1,-6 0 217,6 7 30,0-9-263,7 7 1,0-7 220,0 9-145,-9 0-285,-2 9 0,-9 2-788,0 9 457,0 0 1,0 2 480,0 5 1,-9-10-10,-4 10 1,4-9 112,2 8 0,-2-4-89,3-2 1,-1 0 213,7 0-75,0 0-308,0 9 1,2-9-175,5 0 1,-3-1 110,9-5 1,-6-5-420,6-3 0,1 3-136,6-2 0,-7-1-357,0-6 0,0 0 165,7 0 1,-6 0 773,-1 0 0,0-9 0,7-2 0</inkml:trace>
  <inkml:trace contextRef="#ctx0" brushRef="#br0" timeOffset="5851">3026 1613 8858,'13'-11'1640,"1"4"1,-8 3-1344,8-3 0,-8 5-680,7-5 0,-6 5-1832,6 2 2215,-8 0 0,12 0 0,-5 0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7T15:56:21.377"/>
    </inkml:context>
    <inkml:brush xml:id="br0">
      <inkml:brushProperty name="width" value="0.17143" units="cm"/>
      <inkml:brushProperty name="height" value="0.17143" units="cm"/>
      <inkml:brushProperty name="color" value="#008C3A"/>
    </inkml:brush>
  </inkml:definitions>
  <inkml:trace contextRef="#ctx0" brushRef="#br0">200 319 8363,'0'-11'592,"0"-7"0,0 14-225,0-10-99,0 10-5,0-14-38,0 16-304,0-16 124,0 16-120,0-7 100,-9 9 1,-2 0-34,-9 0 1,2 2 97,5 5 1,-5 2 4,5 4 0,-5 5-94,-2-5 0,7 5 56,0 2 1,2 2-59,-3 4 1,6-1-5,8 8 1,0-9-19,0 3 1,2 2 20,4-3 0,8 7-103,12-6 1,5-1-29,9-6 0,9-2 71,4-5 1,4-4-128,3-9 1,0 0 104,-1 0 0,-8-11-17,-4-9 0,-5 0-25,-2-6 0,-12-3 10,-8 2 1,-7 1-29,-6 6 1,-5 7-124,5-1 1,-7 10-125,-7-3 0,3 5 70,-9 2 1,6 0-558,-6 0 878,8 9 0,-4 2 0,9 9 0</inkml:trace>
  <inkml:trace contextRef="#ctx0" brushRef="#br0" timeOffset="424">876 418 8363,'0'-11'-448,"0"-6"1,-2 8-157,-5-5 1642,5-3-262,-7 6-271,9-9-203,0 0 1,0 9-174,-8-7 1,3 16 79,-8-5 25,8 5 0,-12 2-45,4 0 1,1 2-48,-1 5 0,2-3-15,-2 10 1,-5-1 24,5 7 1,2 0-59,-2 0 1,8 6-128,-1 1 1,3 6 143,3-7 1,0 8-129,0-8 1,9 1-178,4-7 0,7-1 71,7 1 1,2-6-75,4-1 0,4-9-23,-3 3 0,1-12 29,-2-1 0,2-10 127,-8 3 0,-3-11 10,-10-3 0,1-6 5,-8 7 1,-1-8 16,-6 8 0,-8-7 113,-6 6 1,-3 1-124,-3 6 1,-7 0-153,1 0 0,-1 9-15,7 4-65,0 5 0,0 2 39,0 0 1,9 2-162,5 5 0,4-3 12,2 9 0,2-1-31,4 1 1,5 2 414,9-8 0,0 8 0,0-4 0</inkml:trace>
  <inkml:trace contextRef="#ctx0" brushRef="#br0" timeOffset="763">1235 299 8363,'-3'-11'-348,"-3"4"0,1-2 293,-8 3 549,9-10 0,-7 14 47,4-5-308,5 5 0,-9 2-30,4 0-41,5 0-88,-7 0 0,9 9 84,0 4 0,0 5-35,0 2 0,2 2 8,5 5 0,2-3-20,4 9 0,5-6-47,-5 6 0,11-9-107,3 3 1,6-5 57,-7-2 1,10-3-168,-3-3 1,2-6-167,-1-8 0,3 0 131,-4 0 0,-4-11-11,-2-9 0,-5-2 31,-2-11 1,-7 7-83,0-8 1,-8 1 194,1-7 1,-4 7-6,-2 0 1,-8 9-20,-6-3 0,3 7 154,-2 7-272,0-5 72,-7 16-673,9-7 205,2 9 109,9 9 483,0-7 0,9 16 0,2-7 0</inkml:trace>
  <inkml:trace contextRef="#ctx0" brushRef="#br0" timeOffset="1083">1792 160 8363,'-11'0'-825,"0"-7"413,4 0 1261,5 1-427,-16 6 1,16 2-206,-5 4 1,5-1 52,2 8 0,0 0 171,0 7 0,0 0-158,0 0 1,0 7 11,0-1 0,0 1-179,0-7 0,0 2 74,0 4 1,0-10-310,0 4 40,0-5 1,2 5-50,5 0 0,-3-9 112,10-4 1,-1-5-82,7-2 0,0 0-12,0 0 1,0 0-163,-1 0 0,1 0-29,0 0 1,0 0 156,0 0 0,0 0-179,0 0 1,0 0-101,0 0 0,6 0-74,1 0 1,-7 0 79,-7 0 0,0 0-422,7 0 838,0 0 0,0 0 0,0 0 0</inkml:trace>
  <inkml:trace contextRef="#ctx0" brushRef="#br0" timeOffset="1310">2309 160 8363,'-13'-12'-57,"0"6"0,6-3-247,-6 2 913,8 1 801,-3 6-991,-1 9 1,7 2-138,-5 9 1,5-1-141,2 1 1,2 7 68,5-1 1,-3 1-471,9-7 0,-6 0-36,6 0 1,-6 0-263,6-1 0,-6-1 125,6-5 1,-6 3-359,6-9 0,-7-1 790,8-6 0,-1 9 0,7 2 0</inkml:trace>
  <inkml:trace contextRef="#ctx0" brushRef="#br0" timeOffset="1593">2250 80 8363,'0'-20'-476,"0"7"1072,0-1-333,0 10 1,8-11 129,6 8 1,6 0-295,6 7 0,-4 0-6,5 0 0,-5 0-52,-2 0 1,6 3-183,1 3 1,-1 5-37,-6 9 0,-6 2 116,-1 5 1,-2-3 17,2 9 1,-4-6 122,-9 6 1,0-6-8,0 6 1,-2-2-13,-5 2 1,-4 2 150,-9-8 0,0-1-145,0-6 1,1-2 31,-1-5 0,-7-4-378,1-9 215,-1 0 0,9-2-291,5-5-434,4-4 118,9-9 0,9 2 671,4 5 0,14-4 0,4 5 0</inkml:trace>
  <inkml:trace contextRef="#ctx0" brushRef="#br0" timeOffset="2332">558 1473 8201,'0'13'-1209,"0"1"1697,0-10 0,0 7 495,0-4-341,0-5-184,0 7-33,9-9-179,2 0-336,9 0 1,0-7 36,0 1 1,-7-17 165,0 4 1,-2-8-481,2 0 1,3 3 183,-10-9 0,8 0-308,-8-7 0,8 0 163,-8 0 1,3 1-18,-2-1 0,-5 2 322,5 5 1,-5-2-141,-2 8 203,0 9-153,0 1 1,0 17 298,0 0 1,0 9 32,0 10 0,2 1 28,5 0 0,-5 2-87,5 5 0,-3-3 138,3 9 0,-5-6-255,4 6 0,3-6 58,-2 6 1,6-2-284,-6 2 0,6-2 93,-6-5 0,2-3-301,-3 3-371,-4-4 761,16-2 0,-16-9 0,7-2 0</inkml:trace>
  <inkml:trace contextRef="#ctx0" brushRef="#br0" timeOffset="2499">757 1334 8201,'0'-11'0,"0"-7"109,0 5 1,0 2 303,0-3 48,9 10 0,2-7-53,9 4 1,0 5-581,0-5 0,2 5-85,4 2 1,-4 7-54,5 0 0,4 1-106,2-1 0,-2-5 416,2 5 0,0-5 0,7-2 0</inkml:trace>
  <inkml:trace contextRef="#ctx0" brushRef="#br0" timeOffset="2983">1254 1015 8201,'-19'0'-1088,"-1"0"1216,0 0 274,9 0 334,2 0 2425,9 0-2862,0 9-160,0 2 0,0 9-18,0 0 1,0 0-31,0 0 0,0 6-70,0 1 1,0 8 122,0-2 1,0 5-25,0 2 1,0-7-28,0 0 1,0 0 14,0 7 0,0-7-52,0 1 0,0-10-11,0 2 1,0-10-226,0-3 134,0-8 1,2 3-121,5-8 1,4-2 51,9-4 0,-7-5 78,0-9 1,0 0 50,7 0 0,0 2 14,0 5 1,0-3-129,0 10 1,0-8 5,0 8 1,0-3-39,0 2 0,6 5 118,1-4 0,-1 3-228,-6 3 1,0 0 51,0 0 1,0 0-114,0 0 1,-3 3-204,-3 3 105,3-4 156,-6 16 0,0-14-132,-4 10 1,-2-10-441,1 3 561,-4-5 1,9-2-876,-4 0 1130,-5 0 0,16-9 0,-7-2 0</inkml:trace>
  <inkml:trace contextRef="#ctx0" brushRef="#br0" timeOffset="3342">1891 1015 8201,'-2'-13'139,"-4"0"6,-6 0 0,-7 1 282,-1 6 0,6 4 198,1 2-444,0 0 1,-5 8 5,5 6 0,-3-3 5,10 2 1,-1 0-301,7 7 1,0-6-159,0-1 82,0 0 0,9 5 154,4-5 1,5 3-115,2-10 0,0 10 263,0-3 1,6-4-123,1-3 0,-1 5 15,-6 3 1,7-3 14,-1 2-10,1 0 0,-7 7 21,0 0 0,-7 0 0,0 0 1,-8-7 134,1 0-86,-4 1 1,-10 6-120,-6 0 0,-3-9 61,-3-5 1,-2 3-231,-5-2 0,5-1 81,-5-6 0,5 0-70,2 0 1,7 0-464,0 0-330,8 0 135,-3 0 329,8 0 0,11 0 519,9 0 0,-1-9 0,19-2 0,-7-8 0</inkml:trace>
  <inkml:trace contextRef="#ctx0" brushRef="#br0" timeOffset="3667">2409 1115 8201,'0'-22'-441,"0"-5"176,0 14 376,0-5 1,0-2-52,0 0 164,-9 9 1,5 0-26,-10 5 1,8 3 62,-8-3 1,3 6-72,-2 6 1,-5-1 193,5 8 0,-2 0-72,1 7 1,-3 0-144,3 0 1,3 7 41,-2-1 0,9 3 0,-3-2 0,5-3-251,2 9 1,9-9-8,4 3 1,5 2-61,2-3 0,6 1 85,1-7 1,8-7-65,-2 0 1,5-8-187,2 1 1,-3-4 79,-4-2 0,3-11 35,-10-9 1,-1-2 85,-12-11 1,2 0 197,-8-7 0,0 3-33,-7 3 1,-3-3 121,-3 4 0,-12 4-109,-9 2 0,-1 5 97,1 2 1,5 3-126,-4 3 0,3 6-29,4 8 1,1 2-740,5 4 0,-3-1 322,9 8 1,1 3 365,6 10 0,9 5 0,2 9 0</inkml:trace>
  <inkml:trace contextRef="#ctx0" brushRef="#br0" timeOffset="4307">2906 956 8304,'-11'0'788,"2"0"179,9 0-515,0 8 1,0 10-210,0 9 0,0 6-32,0-7 1,0 10-83,0-3 1,7-2-170,0 2 1,6 0-84,-6 7 1,6-9-383,-6-4 0,6-5-473,-7-2 1,10-3-368,-3-3 250,-4-6 1095,0-8 0,0-17 0,2-5 0</inkml:trace>
  <inkml:trace contextRef="#ctx0" brushRef="#br0" timeOffset="4725">2847 956 8304,'11'-9'-375,"-2"-2"289,-9-9 1,0 0 774,0 0 0,8 7-199,6 0 0,1 6-157,-2-6 1,12 8-240,-5-1 0,4 3-440,-4 3 401,0 0 0,-2 9-105,-5 4 1,2 5-137,-8 2 1,0 0 105,-7 0 1,-3 0-61,-3 0 1,1-3 12,-8-3 172,9 3 16,-14-6 62,16 0-64,-7-2-21,9-9 0,2 0 145,5 0 0,-3 0-81,9 0-180,1 0 0,6 0 67,-1 0 1,1 0-119,0 0 1,0 7 145,0 0 1,-2 8-6,-5-2 1,2-2 55,-8 3 0,0-1 137,-7 7 1,0 0-28,0 0 1,-7 6-131,0 1 0,-15-1 180,2-6 1,-4 0-159,4 0 0,-6 0 9,-1 0 0,-2-9-47,3-5 0,4 3-154,-5-2 1,5 0 64,2-7 1,3-3-238,3-3 1,-1 1-16,8-8 0,0 6 92,7-6 1,3 6-359,3-6 1,5 2 181,9-2 1,2-3 24,5 10 0,2-10 368,4 3 0,4-5 0,-6-2 0</inkml:trace>
  <inkml:trace contextRef="#ctx0" brushRef="#br0" timeOffset="4967">3364 796 7684,'-11'0'-372,"0"0"660,4 0 1,5 3 442,-4 3 1,3-1-277,3 8 1,0-6-13,0 6 0,0 0-200,0 7 1,0 0-17,0 0 1,7 6-252,0 1 0,6 2 109,-6-3 0,-1-1-210,-6 8 1,7-9-233,-1 3 0,3-5-1003,-2-2 254,-5-1 141,7-7 1,-7-4 964,5-8 0,-5 0 0,7 0 0</inkml:trace>
  <inkml:trace contextRef="#ctx0" brushRef="#br0" timeOffset="5151">3404 876 8304,'0'-13'213,"0"0"1,7 6 281,-1-6-26,1 8-202,2-4 1,-5 7-166,9-5 1,-6 5-247,6-4 0,-6 3-512,6 3 1,-6 7 387,6 0 1,-6 2 267,6-3 0,-9 5 0,5 9 0</inkml:trace>
  <inkml:trace contextRef="#ctx0" brushRef="#br0" timeOffset="5288">3444 1035 9500,'9'-11'-630,"-7"2"-924,16 9 1554,-16 0 0,15 9 0,-6 2 0</inkml:trace>
  <inkml:trace contextRef="#ctx0" brushRef="#br0" timeOffset="5426">3424 1274 8749,'11'-9'363,"0"7"-12,-4-5 0,4 5-261,9 2 0,2-6 12,4-1 0,-1 0-188,8 7 0,-2 0 86,2 0 0,4-9 0,-6-2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7T15:56:28.128"/>
    </inkml:context>
    <inkml:brush xml:id="br0">
      <inkml:brushProperty name="width" value="0.17143" units="cm"/>
      <inkml:brushProperty name="height" value="0.17143" units="cm"/>
      <inkml:brushProperty name="color" value="#008C3A"/>
    </inkml:brush>
  </inkml:definitions>
  <inkml:trace contextRef="#ctx0" brushRef="#br0">1 498 10063,'20'-20'-292,"-2"0"306,-5 0 0,4 1-15,-3-1 0,-3-7-34,2 1 0,-6-10-158,6 3 1,-2-5 82,2-1 1,-4 5-109,-9 1 1,7 9 150,-1-3 0,1 12-5,-7 2 150,0-1-157,0 3 130,0 2 4,0 27 0,0-5 181,0 14 0,0-3-125,0 3 1,2 2 164,5 4 0,-3 4-9,10-3 0,-8 1-166,7-2 1,-1 5-235,1-5 0,5-2 165,-5 2 0,4-9-454,3 3 0,-6-5-252,-1-2-197,0 0 871,7-9 0,0 7 0,0-7 0</inkml:trace>
  <inkml:trace contextRef="#ctx0" brushRef="#br0" timeOffset="172">120 359 8266,'-11'-20'0,"2"7"271,9-1-105,0 10 0,0-7 333,0 4 0,3 5-165,3-5 0,12 7-309,9 7 0,1-3-150,-1 10 1,-3-8-500,9 8 1,-2-8 279,2 8 344,5-1 0,-7 7 0,9 0 0</inkml:trace>
  <inkml:trace contextRef="#ctx0" brushRef="#br0" timeOffset="624">638 578 8695,'-11'0'794,"2"0"1,11 0-664,5 0 0,-3-7-10,9 0 0,-6-8-253,6 2 1,-2-5-254,3-2 1,1 0 287,-8 0 0,6-2-211,-6-4 0,-1 1 110,-6-8 1,0 7-30,0-8 0,0 8 215,0-7 1,0 8 16,0-1 1,0 4-18,0 2 56,0 9 163,0 2-100,0 9 89,0 9 0,0 2-29,0 9 1,3 0-65,3 0 1,-1 0 5,8-1 0,-6 1 97,6 0 0,-7 7-65,8-1 0,-8 3 0,8-2 1,-8-5 88,7 4 1,-6-6-103,6-7 1,1 5 4,6-5 0,-7-4 44,0-2-94,0-5 1,7-4-30,0-5 0,-7-4-150,1-9 0,-8-2 46,8-4 1,-10 1 62,3-8 1,-3 2-65,3-2 0,-5-5 70,5 5 1,-5 2-238,-2-2 0,-2 9 121,-5-3 1,5 12-615,-5 1-267,5 10 318,2-5 0,2 11 15,5 5 645,4 4 0,9 9 0,0 0 0</inkml:trace>
  <inkml:trace contextRef="#ctx0" brushRef="#br0" timeOffset="843">1315 100 8312,'0'-11'573,"0"2"1,0 11-318,0 5 0,0 4-60,0 9 1,0 7-118,0-1 1,2 9-108,4-1 0,-3-3 70,3 2 1,-1-9-135,1 3 1,-4 1-186,5-1 0,2-1-199,-2-6 0,1-2-401,-1-5 257,-5 5 1,9-16 619,-4 5 0,-5-14 0,7-4 0</inkml:trace>
  <inkml:trace contextRef="#ctx0" brushRef="#br0" timeOffset="1126">1315 140 8266,'-3'-13'0,"-3"-1"239,3 1 267,-5-7-57,8 0 0,2 3-141,4 3 0,6 3-21,7 5 1,1 3-80,0-3 1,0 4-32,0 2 0,0 0-39,0 0 1,2 6-141,4 1 1,-3 11-293,3 1 0,-10 4 203,-3 10 1,-2 0 17,2 7 1,3 0 120,-10-1 0,1-6 61,-7 1 0,0-1-34,0 7 0,-9-7 111,-4 0 0,-5-9-4,-2 3 1,0-7 190,0-7 0,1-4-251,-1-9 42,0 0 0,2-2-872,5-5 549,4-4 0,9-9-634,0 0 0,2 2 18,5 5 1,-3 4-288,9 9 1,-6 0 1061,6 0 0,1 0 0,6 0 0</inkml:trace>
  <inkml:trace contextRef="#ctx0" brushRef="#br0" timeOffset="1581">100 856 8452,'-13'-6'-302,"0"-1"0,6-2 562,-6 3 0,6 3 1102,-6-3-619,9 4-231,-5 2-2,9 0-418,9 0 0,2 0 141,9 0 1,0 0-20,-1 0 0,8 0 64,0 0 1,8 0 110,-2 0 0,5 0-103,1 0 1,-1 6 209,-5 1 1,11-1-66,-4-6 0,11 7-153,-4 0 1,10-1-86,3-6 0,4 0 96,16 0 0,6 0-507,-34 1 0,2-2 1,-2-2-1,0 0 124,4-1 1,1 1 0,-6-1 0,-1 1-335,50 3 0,-21 0 83,-19 0 1,-18 0-182,-15 0 0,-12 0-183,-2 0-208,-8 0 1,-5 7 217,-13 0 0,2-1-93,-3-6 1,8 0 809,-8 0-18,10 0 0,-14 0 0,7 0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7T15:57:32.483"/>
    </inkml:context>
    <inkml:brush xml:id="br0">
      <inkml:brushProperty name="width" value="0.17143" units="cm"/>
      <inkml:brushProperty name="height" value="0.17143" units="cm"/>
      <inkml:brushProperty name="color" value="#FFC114"/>
    </inkml:brush>
    <inkml:brush xml:id="br1">
      <inkml:brushProperty name="width" value="0.22857" units="cm"/>
      <inkml:brushProperty name="height" value="0.22857" units="cm"/>
      <inkml:brushProperty name="color" value="#FFC114"/>
    </inkml:brush>
  </inkml:definitions>
  <inkml:trace contextRef="#ctx0" brushRef="#br0">41 817 8285,'-11'0'-1067,"-7"0"1805,16 0 1,-7 0 419,9 0-727,0-9 17,0 7-291,0-16 0,9 7 31,4-9 1,0 7-13,7 0 1,-2-1 4,15-6 0,0 1-146,7-1 1,9-7 101,4 1 0,13-8-22,7 8 1,4-10-306,3 3 0,0 2 267,-1-2 1,1 7-63,-1-8 1,17 10 40,-47 11 0,1 0 1,7 1-1,1 2-1,1-1 0,1 2 0,1-1 0,0 0-231,6 0 0,-1 0 0,-8 1 0,-1 0 150,-1 2 0,1 1 0,-1 1 0,0 1 24,1 3 1,-1 2-1,2-1 1,1 0-78,1 0 0,0 0 1,-6 0-1,0 0-21,46 0 1,-10 9-37,-10 4 0,2-2 294,4 2 1,-4 1-153,4 6 0,-4 0 142,-3-1 1,-8 1-54,-4 0 0,-14 0 22,-7 0 1,-13-2 35,-6-5 1,-3 5 241,3-5 1,-5-2-338,4 2 0,-4-8 404,-2 1 1,-6 3-531,-1-2 0,-7-1 470,8-6-630,-10 0 26,5 0-223,-9 0 123,-9 0 1,5 0 41,-10 0 0,8 0-582,-7 0-789,8 0 573,-13 0-576,7 0 1634,-9 0 0,1 0 0,-1 0 0</inkml:trace>
  <inkml:trace contextRef="#ctx0" brushRef="#br1" timeOffset="455">3364 100 15422,'-20'-15'-1272,"1"-5"1,-1-2 1142,0 9 0,6-3 1449,1 9-427,0 1-498,-7 6-266,9 0 1,2 2 65,9 5 0,11-3-461,9 9 1,2-6 278,11 6 0,-2-2-69,2 3 0,5 3 132,-5-3 1,5 3-306,2 3 1,-1 0 259,1 0 1,7 0 20,-1 0 0,1 0 78,-8 0 1,-1 2-9,-5 4 0,9-1 120,-9 8 0,7-7-124,-13 7 0,-1-8 27,-6 1 0,-2 3 71,-5-2-3,5-1-65,-16-6 0,-2-2-16,-13-5 0,-5-4 20,-2-9 1,-6 0 7,-1 0 0,-11 6-142,-1 1 0,-1 0 92,-7-7 0,-1 6-39,1 1 1,-6 2 63,7-3 1,-1-1-5,8 8 1,1-6-43,5 6 1,-3-6-24,10 6-225,-1-9-462,7 14-98,9-16-600,3 7 77,16-9 1,3 0 427,9 0 806,-9 9 1,16-7 0,-5 7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7T15:57:42.303"/>
    </inkml:context>
    <inkml:brush xml:id="br0">
      <inkml:brushProperty name="width" value="0.17143" units="cm"/>
      <inkml:brushProperty name="height" value="0.17143" units="cm"/>
      <inkml:brushProperty name="color" value="#FFC114"/>
    </inkml:brush>
  </inkml:definitions>
  <inkml:trace contextRef="#ctx0" brushRef="#br0">13972 956 7058,'0'-11'1738,"0"2"-930,0 9-533,0-9-66,0 7-108,-9-7 1,7 7-181,-5-5 62,5 5 129,2-7-53,0 9 1,-2-7 194,-5 1-118,5-1 0,-9 0 57,4 1 0,3-1 196,-9 7 0,6-7 230,-6 1-223,-1-10 1,-6 5-209,1-9 1,-1 7 60,0 0 1,-7 6-339,1-6 0,-1 2 25,7-2 1,0-5 32,0 5 0,-6 2 89,-1-3 1,1 3-29,6-2 0,0-2 62,0 8 0,-2-9 192,-5 3 0,3 2-39,-9-2 0,0 6-61,-7-6 0,-2 6-191,-4-6 1,1 6 20,-8-6 0,0 9-235,-7-3 1,-6-2 173,0 3 1,-7-3 14,6 2 1,1 5-81,6-5 1,-10-2 26,-10 3 0,-6-3-237,-7 2 0,-4 5 343,4-5 0,-5-1 26,-1 1 0,8-6-26,5 6 0,2-2 24,-2 3 1,-7 3-45,40 0 1,0 0 0,-47-6-5,1 2 1,8-2-70,11 3 1,1 4 77,-1-5 1,-2-2-155,-4 2 1,-2-1 136,-5 1 1,-5 3-7,6-10 1,12 10-140,7-3 0,2-2 129,5 3 0,-12-3 11,-1 2 1,-3 3 4,-11-9 0,9 8-11,-2-1 1,11 1 4,2-2 1,15 5 14,-1-4 1,1-3-19,-8 2 0,2 0-4,-9 7 0,0-2 3,-7-4 0,7 3 9,0-3 0,9 4 3,-2 2 1,6 0-8,7 0 1,4 0 23,9 0 1,-8 0 62,-5 0 0,-5 0-16,-2 0 0,1 0-55,-1 0 0,-4 2 0,4 4 0,-4-3-72,11 3 0,4-1 308,3 1 0,-3-3-259,3 3 0,-1-1 144,8 1 0,-1-4-123,0 5 1,-9 2-5,-4-2 1,-2 6 3,2-7 0,-11 3-9,4-2 0,-4-3-48,4 10 1,7-8 12,0 8 1,9-8-5,-3 7 1,-4-1-18,-2 1 1,3 4-8,-4-3 0,-5-3 68,-8 2 0,-8 0-1,2 7 1,5-7 8,1 1 1,5-8-40,3 8 0,1-3 88,5 2 1,-2 2-43,8-8 1,-8 6 9,2-6 1,-7 6-9,-6-6 0,2 2 0,-9-3 1,2-1-10,-2 8 0,-2-6-2,9 6 0,2-6-50,10 6 0,-3-6 45,4 6 0,-7-2 2,-6 2 0,4 3 22,-4-10 0,4 7 0,2-6 0,-4 6 9,4-6 1,-2 6 7,16-6 1,2 6 35,10-6 0,-1 6 12,8-6 1,-6 6-96,7-6 1,-7 1 28,6-1 1,-8 2-6,1 4 1,-3-2-19,-3-4 1,0-3-11,0 10 1,1-8 54,-1 8 1,9-10-1,4 3 1,-1-5 41,1-2 0,1 6 182,6 1 0,0 0-173,0-7 0,7 0-10,-1 0 0,1 6-118,-7 1 1,7 0 60,0-7 1,6 2-161,-6 4 1,6-3 106,-6 3 0,6-3-27,-6-3 1,6 6 13,-6 1-8,9-1 0,-14-6 0,9 3 44,-4 3 0,2-4-766,4 5 353,5-5 0,-9-2-537,4 0-400,5 0 1356,-7 0 0,9 0 0,0 0 0</inkml:trace>
  <inkml:trace contextRef="#ctx0" brushRef="#br0" timeOffset="1018">0 1274 8304,'0'-20'0,"0"0"0,0 7-1001,0 0 833,0-1 1,7-5 411,0-1 0,-1 6-117,-6 1 1,0 6 143,0-6-29,0 9-275,0-14 244,0 16-12,0-7-109,0 9 0,0 9 51,0 4 1,0-2 32,0 2 0,0 3 101,0 10 1,0-1-119,0 8 0,2-6 23,5 6 1,-5-2-70,5 2 0,2 4-6,-3-3 0,3-3-56,-2 2 1,-5-7-238,5 7 1,1-8-237,-1 1 0,2-4-321,-2-2-302,-5-9 142,7-2-202,-1-9 1107,-5-9 0,-3-11 0,-11-11 0</inkml:trace>
  <inkml:trace contextRef="#ctx0" brushRef="#br0" timeOffset="1177">0 1254 8304,'0'-20'-39,"0"0"86,0 0 1,0 1 172,0-1 1,9-2 41,4-5 1,-2 5-267,3-5 1,-1 5 188,7 2-686,0 0 397,0 1 0,0 5-111,-1 1 1,1 6-195,0-6 0,0 9 180,0-3 229,0 5 0,0 2 0,0 0 0</inkml:trace>
  <inkml:trace contextRef="#ctx0" brushRef="#br0" timeOffset="1326">40 1354 7720,'13'-7'-283,"1"0"0,-8-6 459,7 6 1,1-1-306,6 1 0,0-2-195,-1-4 0,8-5 121,0 5 203,8 4 0,-4-17 0,9 3 0</inkml:trace>
  <inkml:trace contextRef="#ctx0" brushRef="#br0" timeOffset="1688">637 1115 8351,'-13'-20'-168,"0"0"0,-1 2-209,-6 5 0,1-2 348,-1 8 0,6 0 338,1 7 1,0 0 143,-7 0-352,0 0 0,0 9-38,0 4 0,9 5 18,5 2 0,-3 0-16,2 0 1,0 6-21,7 1 0,0 6-98,0-6 1,9 6 79,5-7 0,3 1-120,3-7 0,9 0-14,4 0 1,-2-3 117,2-3 1,0-6-74,7-8 1,-7 0 84,0 0 1,-8-8 8,1-6 0,-4-10 13,-2-3 1,-6-10 108,-1-3 0,-9 0-86,3-6 0,-11 10 125,-3 3 0,-11 2-112,-2-2 0,0 4-4,-6 9 1,2 9-485,-3 5 223,5 4-500,-7 2 114,9 0 0,9 8-177,5 6 747,3 3 0,12 3 0,2 0 0</inkml:trace>
  <inkml:trace contextRef="#ctx0" brushRef="#br0" timeOffset="2038">916 776 8351,'-7'-13'-145,"0"0"1,-1 9 618,1-3-354,5 5 1,-7 11-19,9 4 1,0 4 66,0 3 0,0 0 9,0 0 1,0 7 64,0-1 0,0 3-80,0-2 0,0-5 17,0 4 0,2-1-11,5 1 0,-5-4-11,5 5 1,-3-5-28,3-2 0,-5 0-106,5 0 1,-3-3 80,3-4 1,-3 3-11,9-9 0,-6 1-24,6-1 0,-6-5-128,6 5 1,0-5-4,7-2 1,0 0 0,0 0 1,0-2-93,0-5 1,0 5-135,0-5-480,8-4 423,3 9-242,0-16 296,-2 16 1,-9-7-119,0 9 0,-9-2-268,-4-4-568,4 3 1241,0-14 0,9 6 0,0-9 0</inkml:trace>
  <inkml:trace contextRef="#ctx0" brushRef="#br0" timeOffset="2417">1374 697 8351,'0'-29'-462,"0"7"696,0-5 1,0 12 336,0 2-214,0 8-23,0-12 23,0 14-247,0-5 1,2 23 91,4 5 0,-3 4 21,3-4 0,-1 7-122,1-1 1,-4 7 76,5-6 0,-5 6 0,-2-6 0,0 6-63,0-7 0,0 8-6,0-8 0,0 1 19,0-7 0,0-1-135,0 1 0,7 0 61,0 0 1,6-7-8,-7 1 0,10-10-111,-3 3 1,-2-5 91,3-2 1,-1 0-55,7 0 0,0-2 22,0-5-123,-1-4 0,1-7 9,0 5 1,-6 2-253,-1 4 1,-7 5-234,8-4-452,-10 3-7,14 3 307,-7 0 1,2 0 231,0 0 0,-6 0 523,6 0 0,1 9 0,5 2 0</inkml:trace>
  <inkml:trace contextRef="#ctx0" brushRef="#br0" timeOffset="2755">1911 816 8351,'0'-20'-859,"0"0"1,7 1 1584,-1-1 1,1-7-302,-7 1 0,0-1 92,0 7-284,-9 0 1,5 0-90,-10 0 1,3 7-55,-2 0-130,-5 8 230,7-3 0,-9 8-121,0 0 0,7 8 23,0 6 1,2 3-85,-2 3 1,-3 0 86,9 0 1,-6 7-11,6-1 1,1 7-32,6-6 1,0 6-134,0-6 1,2 1-16,5-1 0,-3-9 92,9 8 0,3-15-91,10 9 1,-3-11 5,3 4 1,5-8 41,2 1 1,-2-10 3,2-3 0,-2-10-9,2-3 1,-4-2 7,-9-12 0,-7 1 1,1-7 1,-10 3 61,3 4 1,-7-5-47,-7 5 0,-6 2-95,-14-2 0,3 15-32,-9-2 1,8 13-208,-1 1 0,4 4-326,2 2 114,0 8 0,9 10-15,4 9 586,5-1 0,2-6 0,0 0 0</inkml:trace>
  <inkml:trace contextRef="#ctx0" brushRef="#br0" timeOffset="3303">2249 558 8351,'-2'-20'-119,"-5"0"26,5 0 236,-7 0 54,9 9 94,0-7-62,0 16 20,9 2 1,0 11-72,4 9 0,5 0 73,-5 0 1,-2 2 1,3 4-26,-1-3-74,7 5 0,0-1 114,0-1-366,-1 1 92,-7-7 0,5 0 143,-4 0 0,5-1-134,2 1 1,-7-9 75,1-4 1,-8-5 15,8-2 0,-8-2-274,7-5 0,-8-4-40,1-9 1,-3-8-62,-3-5 1,0-5 142,0-2 1,0 3-112,0 3 0,0-3 161,0 4 1,-7 4-18,0 2 0,-6 5 43,7 2 0,-3 9-72,2 5 235,5 3 92,-7 3-226,9 0 1,0 9 142,0 5 1,0 3-56,0 3 0,2-2 13,5-5 1,-3 5 10,10-5 1,-8 5 10,7 2 1,-2 0-38,3-1 0,3-5 5,-3-1 0,-3 0 5,2 7 1,-2-7-15,2 1 0,3-8 44,-10 8 0,10-10-17,-3 3 1,-2-5 0,3-2 0,-8-2-60,7-5 0,-6-4-8,6-9 1,-2-6 65,3-1 1,1-6-4,-8 6 1,-1-8-78,-6 2 1,7 2 49,0-2 0,-1 6-110,-6-6 0,0 15-50,0-2 1,-2 7-590,-5 0 23,5 4-601,-7 9 695,18 0-402,2 0 417,18 9 572,-7-7 0,16 16 0,-7-7 0</inkml:trace>
  <inkml:trace contextRef="#ctx0" brushRef="#br0" timeOffset="3631">3264 179 8351,'0'-39'0,"0"8"642,0 4-367,0 5 1,-6 2-43,-1 0 1,-8 9-131,1 4 1,3 5-269,-2 2 0,0 0 198,-7 0 1,0 0 35,0 0 1,0 7 62,0 0 0,0 8 1,0-2 0,7 5-143,0 2 0,8-7 64,-1 0 0,4 1 8,2 6 1,0-1-19,0 1 0,2 0-134,4 0 0,8 0 82,12 0 0,-4 0-150,5 0 1,2 0 55,-3 0 1,7 0 92,-6-1 0,6 1 74,-6 0 0,-1-2 37,-6-5 1,-2 5 489,-5-5-233,-4 5-74,-9 2 0,-9-3 2,-4-3 1,-7-5 140,-7-9 1,-4 6-323,-9 1 0,1-1 78,-1-6 0,7 0-713,0 0 1,8 0-113,-1 0 0,-3 0-1511,2 0 2152,10 9 0,-1 2 0,7 9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3:51:22.213"/>
    </inkml:context>
    <inkml:brush xml:id="br0">
      <inkml:brushProperty name="width" value="0.6" units="cm"/>
      <inkml:brushProperty name="height" value="0.6" units="cm"/>
    </inkml:brush>
  </inkml:definitions>
  <inkml:trace contextRef="#ctx0" brushRef="#br0">3424 3788 9484,'-26'17'983,"1"16"0,0 4-66,5 22-741,-5-13 1,6 10 254,-4-16 1,2 8-18,-8-2 0,-2 4 31,-9 2 1,-4 8-100,-8 3 1,-13 10-371,31-36 0,-2 1 0,-6 5 0,-2 1 147,1-4 1,0 0-1,-2 4 1,1-1-1,4-5 1,-1-1-1,-4 1 1,-2-1-38,2-2 0,-2-1 1,-9 3-1,-1 1 31,-4-1 1,1 1 0,1-1 0,0-1 14,4-4 1,1-1 0,4-1 0,2-2-28,2-4 1,0-2 0,-5 2 0,0-2-75,-1-4 1,0-1 0,-5 2 0,-1-2 21,0-5 1,0-1 0,3 1 0,1-1-79,2-1 0,0-2 1,0-3-1,0-1 24,-46 2 1,48-5 0,-1-2 83,-1-2 1,0 0 0,-44-3-299,4-11 0,15-4 138,13-14 0,7 1-18,16-1 0,-5-7 31,6-4 1,-4-4-107,9-2 1,4-6 31,14 1 1,2-9-216,3 3 0,4-4 96,8-2 1,10 1-45,7 5 0,4-2 144,14 7 0,-4-5-48,9 5 0,2-2-9,-1 3 0,7 3 69,-2-4 1,4 4 101,2 3 0,7-1 0,5 0 1,11 0-41,5 0 1,-35 23 0,1 0 226,0 1 1,0-1 0,0-3 0,-2 0-49,37-25 1,-39 25-1,0 0 16,39-25 0,-36 25 0,0 0 7,1 3 1,1 1 0,1-5 0,0 0 99,-5 2 1,0-1 0,2-1 0,-1-1-34,-6 0 0,-1-2 0,0-3 0,-1-2 18,-4 1 0,-1-1 0,0-6 1,-1 0-92,-1 3 1,0 1 0,1-2 0,2 0-3,2 2 1,1 0 0,-1-3 0,-1-1-195,0 2 0,-3-2 0,-2-2 1,-4-2 59,-3 3 1,-1-2 0,-2 0 0,-2-2-39,-1 1 0,-1-1 0,-1 0 0,-1 0-26,-2 0 1,-3 0-83,3-44-19,-6 42 1,0-1 0,-4 2 0,0 0 169,0-7 0,0-1 1,0-2-1,0 1 29,0 1 1,0 1-1,-3 1 1,-2 1-28,0 5 1,-2 2-68,-3-1 1,-3 0 26,-3-4 1,-2 1 0,-21-36-176,-7 5 0,-8 13 226,-9 10 0,-6 9-278,-6 8 233,4-1-812,2 3 587,1 2 78,15 7 0,-11 1-354,1-1 24,7 1 251,-27-1 1,18 8-120,-16 4 339,8 12-68,-11 3 0,15 8 488,-1 0 1,15 15-488,9 8 1,-2 10 183,-10 7 95,4 5-830,-5 14 527,7-5 88,0 5 0,0 1 12,0 3 185,8-3-53,2 7 1,13-5-140,0 7 551,16 8-20,-11 2 1,23 7 148,-5 1-361,4-1-84,10 8 1,3-2-72,-1-40 1,3 0-1,1-4 1,1 0-315,4 7 1,2 0 284,4-4 1,2 0-23,2 5 1,4-1 0,5-2 0,2-2 68,3 1 1,1-1 30,-1 1 0,0 0-58,8 4 1,0 0 0,-5 1 0,-1 1-2,3 5 0,1 1 206,0-3 1,0 1-165,10 10 1,2 0 0,-4-6 0,1 0 52,6 6 0,-1 1 0,-5 0 0,-1 2-48,-2-1 1,0 1 0,2 3-1,1 0-62,-18-24 0,0 0 0,1-1 1,19 24-1,1-2-4,-19-23 1,1 0 0,-1 0-1,16 19 1,-1 0-26,-2-2 1,0 0 0,-2 4 0,1 0 92,1 0 0,0-1 0,-2-4 0,1-2-13,3-2 0,2-1 0,-4-5 0,1-1-221,-1-5 1,0 0-1,-3 2 1,-1 1 161,-4 0 0,-1 0 1,-4-3-1,0-2-163,4-3 0,0-2 0,-4-4 1,1-1 74,3-2 1,0-1 0,-6-3 0,-1 1-220,30 28 1,-9-3-263,-14-8 0,-10 0 0,-7-1 0,-6-6-492,6-5 0,17 4 984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3:21:09.617"/>
    </inkml:context>
    <inkml:brush xml:id="br0">
      <inkml:brushProperty name="width" value="0.6" units="cm"/>
      <inkml:brushProperty name="height" value="0.6" units="cm"/>
      <inkml:brushProperty name="color" value="#FFC114"/>
    </inkml:brush>
  </inkml:definitions>
  <inkml:trace contextRef="#ctx0" brushRef="#br0">42 609 8595,'-23'0'983,"5"0"-492,54-7 1,-3-2-1,27-7 1,-9 2-1,-11 0 1,7 0-106,-1-5 0,8 1-79,-3-4 0,12 0-99,5-3 0,6-3 76,-1-2 1,1-1-292,-3-2 1,2 1 380,6 2 0,-3-1-37,-8 4 1,-4 3 49,-6 5 1,-3 2-113,-3 1 251,-4-1-1174,-3-3 540,4 3-876,4-3 0,-3 4 0,-5 7 0,-16-2 0,-13 13 656,-12 3 0,-9 8 0</inkml:trace>
  <inkml:trace contextRef="#ctx0" brushRef="#br0" timeOffset="898">74 691 8207,'-9'-22'-280,"2"7"863,7 8-116,0 2-78,-4-7-103,3 3-126,-2-3 549,3 4 274,0 0 0,0 32 0,0-9 0,3 28-376,2-19-379,3 1 85,0-1-92,0 4 333,4 5-170,-3 8-189,7 12 0,-4 8-81,1 1 0,0 2 21,-2-15 1,-1 5-190,3 1 0,1-2 123,2-2 0,1-2 378,-1-2-244,1-3 41,6 1-261,-5 4-385,6 4 9,-11 8 353,-2-3-689,-2 3 204,-5-4-227,0 1 118,-1 3-17,-2-7-333,7-1 0,-4-20 0,4-13 656,-3-12 0,-2-8 0</inkml:trace>
  <inkml:trace contextRef="#ctx0" brushRef="#br0" timeOffset="1675">1775 111 8140,'-5'-23'983,"-2"1"0,6 18 0,-3-1 0,15 23 0,-4-1 0,12 22-472,-10-7-392,6 13 0,-3 9 30,2 6 1,-2-2 129,-4-9 1,3 0-152,-1 1 0,4-1 214,-3 0 1,4 2-53,-2-2 1,3-2 493,0-6-564,0 0 1,3 10 278,0 1-575,-3-4 90,3 3-177,-5-4 212,6 7-612,-8-2 69,-4-3 354,-4 4-653,-4 1-191,4-5 0,-3-8 0,2-8 0,-3-9 738,0-8 0,-7 0 0,-2-3 0</inkml:trace>
  <inkml:trace contextRef="#ctx0" brushRef="#br0" timeOffset="2407">303 1819 10113,'9'22'491,"6"12"1,-3-9 491,7 13 0,-4-5-687,4 13-46,-2-2-464,4 9 256,-1-4-881,-7-16 227,-5-5-91,-4-11-281,-4-5 0,-4-8 738,-8 0 0,2-8 0,-5 0 0</inkml:trace>
  <inkml:trace contextRef="#ctx0" brushRef="#br0" timeOffset="3024">450 2367 9937,'-4'-23'983,"0"5"0,4 18 0,18 11 0,-6-8 0,19 8 0,-6-15-588,11-4-211,13-9 1,6-3-7,3-5 1,-5 3-84,-6 0 1,2 3 87,9-2 0,-2-1 98,-1-3 0,3 1-103,-4-1 1,2 1 129,-1-1 1,-4 1-150,3-1 0,-4 1-20,-3 3 0,-3 1 3,-3 3 0,0 1-65,0 0-208,3-1 136,5 1-989,-2 0 416,4-1-416,-12 1 0,4 3 29,-6 1-29,-3 8 0,-6 0 0,-15 4 656,-6 0 0,-7 0 0</inkml:trace>
  <inkml:trace contextRef="#ctx0" brushRef="#br0" timeOffset="3524">2102 1688 9484,'12'-30'983,"4"0"0,-7 20 0,3-1-217,7-1-408,-1 3-533,7-3 163,5 0-492,-10 7-480,18-6 0,-19 10 738,4-3 0,-14 4 0,-6 0 0</inkml:trace>
  <inkml:trace contextRef="#ctx0" brushRef="#br0" timeOffset="4055">1554 429 8251,'0'-26'-492,"-11"7"0,-16 26 246,-17 10 0,-12 8 0,-2 4 0</inkml:trace>
  <inkml:trace contextRef="#ctx0" brushRef="#br0" timeOffset="5106">720 707 8369,'-89'33'56,"5"-5"1,0-2 0,13-5 926,11-1 0,10 0-191,9-8-413,20-4 0,64-26-99,28-9 0,20-9-196,-17 6 0,4-2-300,12-1 1,3 3 215,0 0 0,-45 17 0,2-1-43,2-1 1,-1 0 0,-1 4 0,-1 0 19,2 1 1,-1 1 0,33 0-962,-15 9 102,-20 7 390,-23 17 0,-37 8 118,-18 9 0,-15-2 172,-2-7 0,-7 0 122,-6-2 0,-3 1 152,3-4 0,-2 4 357,0-1 1,-1-2-242,-5 0 1,6-3 302,5 0 1,3 2 491,5 0-222,11-7 222,3-1-412,21-13-444,47-6 1,-1-11-144,34-11 1,-3-2-46,-1-8 0,7 1 82,8-5 1,-1 0-265,6 0 0,7-4 287,-39 20 1,0 0 0,39-20-113,-2-1 1,-19 5-308,-14 9-440,-15 7 354,-23 12 191,-60 22 0,5 6 59,-40 15 0,13-4 3,0-1 1,-3-3 124,-8 3 1,-5 1 49,-2 4 0,-5 0 360,41-16 1,1 0 0,-42 19 44,7 3 0,8-4 611,9-1 0,14-10 0,15-2-784,23-15 77,25-2 1,32-11-184,19-1 0,8-7 133,-6-4 0,5-1-272,6-2 0,3-1 49,6 1 1,4-3-73,4 3 0,-4 1-116,-5 5 1,-17 4-696,-9 7 436,-14 4 130,-22 10 1,-22 10-104,-22 5 1,-7 2 46,-4-7 1,-7 2 391,-3 0 1,-10 1-29,-7-1 0,-4 4 194,-7-1 1,1 4-214,2-1 0,-8 5 516,-3 3 1,-1 0-1,9-2 1,10-5 491,14-9 0,10-6 0,16-4-884,17-8 0,31-9-70,17-6 0,12-9-53,-4 1 1,8-4 180,5-1 0,8-4 48,6 1 0,8-4-279,3 1 1,4 3-240,-1 2 1,3 2 130,0 4 0,-4 3 2,-7 5-804,-14 6 0,-25 1 0,-17 4 0,-24 4 969,-26 4 0,-23 10 147,-10 4 1,-5 3-146,5-6 0,-6 6 86,-3 0 0,-5 7 23,-3 1 1,-5 2 156,-3-3 0,1 4-87,-1-1 0,2 2 563,0-4-256,12-2 223,12 1-871,23-9 229,18 0 1,29-12 2,15-6 1,10-5 60,5-5 1,8-6 69,5-2 0,4-6-93,1 0 0,9-3-36,3 0 1,1 1-20,-5-1 0,5 4-185,1-1 1,-2 5-620,-6 3 397,-15 2-617,-16 5 0,-25 4 492,-42 15 0,-10 2 0,-31 8 0,2-1 115,-5-2 0,1 2 69,-1 0 1,-5 2 275,-5 1 1,3-2 348,-1 3 1,5-4-216,6-2 0,4-6 881,10-5 0,12-5 0,14-3-492,20-10 1,27-5-530,16-7 1,14-3 132,8 0 0,5-5 18,6 0 0,2 0-605,4 2 0,-1 2 304,1 1 0,5 5 188,6 3 0,0 6 0,5-3 0,-4 0 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3:21:21.878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327 58 8236,'8'-4'-423,"-3"-1"0,2-1 211,-1 0 1,1-1 641,1 1 0,0 2-69,-3-2 0,2 5 24,-1-2 0,0 1 163,0-1-172,1 2 45,-3-2 38,1 6-291,-1 2 1,-4 3 43,0 0 0,-4-2 47,-2-1 0,2-2-62,-2 2 1,1-2-100,-3 3 0,0-4 63,-1 4 1,1-3-28,0 2 0,0-2-98,0 2 0,-3-2 150,0 2 0,-4-2-215,2 3 0,-3-4 100,0 4 1,-1-4 29,-2 4 1,-4-2 3,-2 2 0,-1 1-97,4-1 1,0-2 25,0 2 0,0-2-23,6 2 0,-2 0-68,7-3 0,3 2 76,3-2 1,3 0-252,-1 0 185,2-2 285,1 3-233,4-4 1,-2 0 334,3 0-192,1 0 0,1-1 353,-2-2-681,3 2 0,-5-3 40,3 1-792,1 2 414,-2-3-402,3 4 279,0 0 280,-3 0-20,2 0 291,-6 0 320,6 0-121,-6 0 2210,3 0-1746,-4 4-246,0-3 825,0 3-470,0-1-454,0-2 0,0 4 78,0-3 1,0 0-42,0 4 0,0-1 5,0 3 0,0 0-22,0 1 1,2 0 13,1 2 0,3 1-183,0 5 1,1 0 155,1 2 1,-2-1-165,-1 4 0,1-4 63,2 1 1,0-2-83,0 0 0,-2-1-27,-1 0 1,-3-3-104,1-2 1,-2-5-217,2 0 201,-2-4-45,3 1 154,-8-3 0,0-3-319,-1-3 1,-2-1 107,1-1 1,-1-1-177,-1-2 1,0 1 34,-1-4 0,1 3 7,0-2 1,-1-1 184,-2-2 0,2-1 28,-2 1 0,2 0 95,1-1 1,2 4-103,1-1 1,-1 3 296,-2-2 0,4 5 46,1 0 169,-2 2-222,5-2 1,-4 2 129,4 1-53,0 3 0,1-2-120,2 4 1,-2 0 155,5 0 1,-3 0-55,2 0 1,-2 0-48,2 0 1,-2 0-38,2 0 0,-2 0 93,3 0 0,-5 1 106,2 2 99,2-2-183,-4 2-336,6 1 68,-6 1 0,3 3 90,-1 0 0,-2 0-200,2 0 1,0 3 62,0 0 0,2 3-232,-2-3 1,4 3 63,-2 0 1,2 1-1407,1 2 0,3-1 1632,0 0 0,7 4 0,0 1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3:21:22.820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33 173 8106,'0'-9'-214,"0"-1"5,0-1 0,0 0 293,0 3 0,0 2 335,0 1 0,0-1 126,0-2-336,0 0 0,-1 0 434,-1 0-403,-3-1 0,-2 1 137,1 0 1,2 1 279,1 1-418,2-1 1,-2 3 192,3-5 53,0 5-221,0-3 220,0 6 235,0-3 0,0 10-478,0 3 1,0 1-86,0-2 0,0 0 19,0 0 1,0 1-65,3 2 1,-1 2 49,3 3 1,0 0 35,0 1 0,3-1 12,-3 0 0,2 4-40,2 2 1,0-1-90,2 1 0,-2 0 85,2 2 0,0 1-24,0-1 0,0 1-2,-3-1 1,0 4 10,-3-1 1,2 4-124,-1-1 1,-3-2 66,0-1 1,-2-1-103,-1-2 0,0 0 62,0-2 0,0-2-198,0-4 1,0-1-75,0-1 1,0 0-101,0-3 0,0-2-70,0-4-215,0-3 145,0 1 0,-1-3-322,-2 0 1,2 0-828,-1-3-527,1-2-614,-3-3 2748,3 0 0,-6 0 0,3 0 0</inkml:trace>
  <inkml:trace contextRef="#ctx0" brushRef="#br0" timeOffset="760">148 483 8024,'-4'-8'110,"2"0"133,-3 0 0,3 0 343,-1-1-128,-1 5 269,3-3-57,-6 6-89,6-3 14,-3 4 2392,4 0-2386,4 4-261,-3-3 0,3 6-94,-1-2 1,-2 0 47,1 0 0,0 2-50,1 4 0,-2-1 0,2 3 0,0-2-55,0 3 0,1-3-71,-2 2 0,-1 1-20,2 2 0,-1 1 104,0-1 1,-1 0-31,2 1 0,-2-1-50,-1 0 0,0 1-164,0-1 1,0-1 149,0-1 0,0 1-105,0-4 1,-1-1-162,-2-1 141,2-1 1,-3-1-52,1-1 162,2-3-8,-2-3 0,3-1-41,0-1 0,0 0-83,0-4-143,0 4-396,0-5 187,0 6-404,0-2 247,0-1 147,0 3 2747,0-3-1832,3 4-105,-2 0-306,6 0 0,-2 0-177,3 0 0,0 0 109,1-3 1,-1 1-220,0-3 0,4 2-11,1-3 1,4 2 0,2-2 1,3-1 17,5 2 0,3-5-99,5-1 0,6-4 4,5 2 0,-1-2 91,-1 1 0,-6-1-759,-3 1 1,-3 3-176,-5 0 1,-2 4-1582,-6 2 2694,-2 3 0,3-5 0,-4 2 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3:21:18.636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8 254 8568,'-4'-4'1004,"0"3"-536,4-2-15,0 3 1,4 2-215,1 1 0,0 0-120,0-3 0,-2 0 73,3 0 0,-1 0 21,3 0 0,0 0-69,0 0 1,1-1 1,-1-2 0,3 1-11,0-3 1,4-1 41,1-5 0,1 2-23,2-2 0,1-1 31,-1 1 0,4-3 5,-2 4 0,-1-4-85,-1 3 0,1-1-109,0 1 0,2 2-89,0-2 0,-1 3 135,1 3 1,-1-2-116,0 5 0,2-4 84,-4 3 1,-1 1-120,-4 2 0,1 0 99,-5 0 1,1 0-6,-2 0 0,-4 0-52,0 0-92,-3 0 0,3 0-178,-2 0-460,-3 0-532,4 0 522,0 0-1454,-3 0 2260,2 0 0,-3 0 0</inkml:trace>
  <inkml:trace contextRef="#ctx0" brushRef="#br0" timeOffset="476">254 197 8403,'0'-8'0,"-1"-1"276,-2 1 0,2 3-104,-2-1 1,3 4 950,0-4-86,0 1-716,0-4 0,0 4 132,3 0-1,-2 3-182,6-2 0,-2 1 13,3 1 1,-2-1 39,-1 3 0,0 0-56,4 0 0,-1 0-216,0 0 1,3 0 114,0 0 0,3 0-245,0 0 1,1 0 76,2 0 1,3-3 141,1 0 0,0-2 134,1 2 1,0-3-86,2 1 1,1 0-102,0 0 1,-5-1 59,0-2 0,-3 2-116,-1 1 1,-2 0 104,-1 0 1,-4 0-361,0 3 118,-5 1-381,-4-3-37,0 4 0,-3 1 148,1 2 1,-4-1 100,4 3 1,-5-2-606,2 2 0,0-2 77,0 2 0,2-3-1008,-2 1 398,3 2 140,-6-1 1272,8 4 0,-8-3 0,4-2 0</inkml:trace>
  <inkml:trace contextRef="#ctx0" brushRef="#br0" timeOffset="1764">654 74 8395,'0'-8'-158,"0"2"-79,0 1 0,0 2 1026,0-2 1219,0-1-386,0-2-1091,0 0 0,0 3 346,0-1-260,0 4 142,0-1-466,4 3 0,-3 1 0,2 1 0,0 3 48,0 3 1,2 1 51,-2 2 1,3-1-41,-4 4 0,5-1-54,-2 4 1,5 2-17,1 0 1,0 3-18,-3 0 0,3 3 31,0 2 1,2 2-32,-2 4 0,3-4-155,-3-2 1,0-1 54,-3-2 1,2 0-131,-2-3 0,1-1-363,-6-7 0,0-1 237,-3-4 0,0 0-1087,0 1 523,0-5-1209,0 0 1305,-4-4 0,2-1-427,-3-2 1,2-1 200,-2-5 0,-1 0 56,-2-2 1,3 1 260,-1-3 0,1-1 29,-4-2 0,4-1 306,0 1 0,0-3-87,0 0 1,-3 0 483,3 2 1,0-2-247,0 0 1,2 0 578,-2 3 0,2 0-122,-3-1 1,5 4 73,-2-1 0,-1 3-237,2-3 1,-1 4-17,3 0 0,0 0-189,0 2 0,0 0 107,0 0 0,0-1-76,0-2 0,0 5-3,0-3 1,0 6 428,0-3-84,0 5-63,0-3 1006,0 4-1055,3 4-182,-2 0 1,3 2-68,-4-1 1,1-3-2,2 1 1,-2 1 107,1 1 0,-1 0-52,-1 0 1,0 1-19,0 2 1,0 0 11,0 0 1,1 1 80,2-1 1,-2 0-135,1 0 0,-1 3 11,-1 0 0,0 1-75,0-1 1,3-1 102,0 3 1,2-2-159,-2 3 0,2-1 85,-2 4 1,4-4-122,-2 1 1,0-3 136,0 3 0,0-4-116,0 0 1,0 0 138,-3-2-4,-1-4 2,3 0 0,-4-5 9,0-2 0,-3-2-407,0-6 0,-3 0 116,1-5 1,-3 1-127,0-4 0,0-2 79,0-1 1,-1 1-65,-2 0 1,2-1 70,-2-3 1,2 4 73,1-1 0,-1 3 14,1-3 0,3 6 158,-1 0 73,4 5-167,-1-1 14,3 4-37,0 4 81,0 0 0,1 4-18,1 0-10,-1-4 225,3 3 1,-3-2-75,2 3 1,-2-1 361,1-2-104,-1 2-301,-1-2 142,0-1-370,0 3-1705,0-3 1185,-3 4 185,2 0-31,-7 4 0,4-2 93,-4 3 0,-1 0-90,1 0 0,-3 3 155,0-3 1,-4 3 63,-1 3 1,-4-2 308,-5 2 1,1-1-118,-1 1 0,0-2 51,-3 2 1,4-2-31,-1-1 0,5-2 283,3-1 0,2-3-12,1 1 303,2-2 1,8-5-208,1-1 0,3 0 73,3 0 1,1-1-8,4-2 1,1 0 0,-1 0 1,3 2-108,0 1 0,0 0-1,0 0 0,-1-2-1,4 5 1,-3-2-11,2 1 0,0 2-224,1-1 0,0 0 118,-3-1 0,4 2-132,-2-2 1,3 3-64,0 0 1,-2 0-54,-1 0 1,1-1-58,2-2 1,0 2 75,-3-2 1,3 0-62,-2 0 1,-3-3 141,0 4 0,1-4-442,-1 4 324,0-5 1,-6 6-912,1-1 395,-4-3 1,0 4-361,-4-2 1,-3 5-527,-3 1 1,0 3 1530,0 0 0,-4 5 0,-1 1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19:20.824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8 50 7057,'-4'-4'683,"0"-1"-504,4 3 310,0 1-156,0-3 1,0 3 163,0-2-207,0 2 49,0-2 312,0 3-1,0 0 16,4 0-217,-3 0-76,2 0 131,-3 0 247,0 0-237,4 0-193,-3 0-170,3 0 9,-4 0 0,1 0 214,1 0-373,-1 0 107,3 0 130,0 0 72,-3 0 267,6 0-157,-2-4 9,3 3-265,-4-3 1,3 3 143,-4-1-39,-1 1 73,2-3 62,-3 4-237,6 0 1,-5 0-158,4 0 40,-5 0 27,3 0 1,-1-1-101,0-2 41,-1 2-63,2-2 338,-3 3-91,6 0-56,-6 0-34,7 0-29,-7 0 1,5 1 108,-3 1-181,3-1 76,-5 3 0,6-1 4,-1 0 23,-2 3 54,3-5-326,-2 6-5,3-6 230,0 7 1,0-5-287,1 3 139,3 1 1,-2-2 11,4 3-191,-1-3 150,4 2 1,-1-2-18,1 3-5,0-4 86,-1 4 1,1-7-356,-1 1 213,-3 3 0,2-4-90,-4 2-481,0-2 319,-3-1 115,-3 0-1262,-2 0 354,-3 0-1385,0 0 1913,-3 0 0,-5 0-105,-3 0 809,0 3 0,-1-2 0,-1 3 0</inkml:trace>
  <inkml:trace contextRef="#ctx0" brushRef="#br0" timeOffset="558">257 141 8000,'0'-8'159,"0"3"-105,0-1 1,0 3-30,0-2 0,0 2 2,0-2 0,0 2 1670,0-3-248,3 4-901,-2-1 0,3 2 300,-4-2-417,0 2 526,0-2-212,0 3 973,0 0-1374,0 3 1,0 2 103,0 3-5,0 0-154,-4 4 0,3 1 65,-1 4 246,-3-1-293,4 1 0,-4 3 378,3 2-149,1 2-310,-7 5 0,7-1 226,-1 2-289,-3 3 1,4-4 178,-2 4-179,-1 0 1,3-3 163,-2 1-566,2-8 258,1 4 0,0-9 194,0 1-236,4-1 48,-3-6 0,3-2-740,-4-5 388,0-3 86,0 2-845,0-4 712,3 0 0,-2-4-787,2-2 754,-2 3 1,-1-5-182,0 3-631,0-2 715,0-2 1,0 1-37,0 0 1,0 2-566,0 1-625,0-1 644,0-2-1179,0 0 1154,0-1 1111,0 5 0,-4-4 0,0 4 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3:21:26.491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818 1840 10922,'0'5'1238,"-2"2"-816,-1-2-226,0 3 1,1 0 26,-1 0 1,-1 3 25,1 0 1,0 0 60,-3-3 0,-1 3-61,2 0 1,-3 2 48,0-2 0,-1 3-19,-2-3 0,-1 2 15,-1-2 0,-3 3-68,3-3 0,-3 0-15,0-3 0,2 3-84,1 0 1,-1-1 81,-2-1 0,-1 2-179,1-1 0,-1 4 48,-2-3 1,0 4-207,-6 2 1,-1 0-12,-7 5 1,-3 0-149,-2 2 0,-2-2-167,-1 0 0,7-4 204,4 1 1,5-3-317,3-2 0,1-2 201,2-4 0,4-4-315,-1-1 1,2-2 209,1-1 1,-3-1-1561,3-2 2030,5-1 0,-7-4 0,6 0 0</inkml:trace>
  <inkml:trace contextRef="#ctx0" brushRef="#br0" timeOffset="411">769 1897 8122,'0'-5'670,"0"-1"1049,0 5 257,0-3-887,0 4 1,-3 6-773,-3 2 0,-2 5-289,-3-2 0,-1 4-89,-5-2 1,-4 6-249,-3 3 0,-4 2-153,-1 0 1,-4 3 268,0 1 0,-6 4 193,-5 0 0,-10 5 0,-1 3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3:21:43.596"/>
    </inkml:context>
    <inkml:brush xml:id="br0">
      <inkml:brushProperty name="width" value="0.08571" units="cm"/>
      <inkml:brushProperty name="height" value="0.08571" units="cm"/>
      <inkml:brushProperty name="color" value="#F6630D"/>
    </inkml:brush>
  </inkml:definitions>
  <inkml:trace contextRef="#ctx0" brushRef="#br0">25 891 8174,'-5'0'905,"-2"0"391,6-3-334,-6 2-366,6-3 181,-3 4 2585,4 0-3118,8 0 0,-6 0-91,6 0 0,-4-1 64,1-2 1,1 2-194,2-1 1,0 0 72,0-1 0,4 1 184,2-3 1,2 2-78,3-2 1,0-1 121,2-2 0,2 0-148,4 0 0,-2-3-5,-1 0 0,1 0-47,-3 3 0,-1-1 99,0-2 1,-2 2-241,0-2 0,1-1 116,-1 1 0,3-1-97,0 2 1,-1 0 67,1 0 1,0 0-11,2-1 1,-2 2-83,0-2 0,-1 2 110,0 0 1,-3 4-53,-5-1 0,0 1 50,1-3 0,0 2-61,-3 1 0,3 0 41,-3 0 0,3-2 114,0 1 1,1 2-176,2-2 1,-3 4 4,2-4 1,-1 2 36,4-2 0,-3 0 18,-2 3 1,2-2-108,-3 2 0,3-4 98,0 2 1,-2 0-57,-1 0 0,-3 2 26,1-2 1,1 0-99,-1 0 1,0-2 101,-3 1 1,0 2-1,0-2 0,1 2 35,2-2 1,-2-1 99,2 1 1,-1 2-98,1-2 1,-1 2-16,4-2 0,-3-1-81,2 2 1,-2 0 88,3 0 0,-1-1-69,4-2 0,-4 3-1,1-1 1,0 2-129,2-2 1,-1 0 101,-1 3 0,1-2-112,-5 2 0,2-2 240,-1 2 1,-2-1-119,2 1 1,-1 3 177,1-3 0,-2-1-96,2 1 1,-2 0 10,-1 0 1,1 1-45,2-3 0,-2 2 35,2-2 0,1 0-12,-1 0 1,0-2-5,-3 5 0,3-4 223,0 3 1,1-2-149,-1 2 0,-1-2-36,3 2 0,-2-1 8,3 2 0,-3 0-136,2-4 0,-3 4 82,1-4 0,1 4 1,-1 0 1,1-2-115,-1 1 1,-2-2 59,1 2 0,0-2-25,-2 2 1,0-2 31,0 2 0,3-3 146,0 4 0,1-5-76,-1 2 0,-1 0-50,3 0 1,0 0-27,1 0 0,1-2-2,-1 1 1,1 0 3,1 0 1,0 0-10,-3 3 0,2-3-64,-4 0 1,3 2 74,0-2 0,-2 4 119,-1-4 0,-2 4-128,-1-4 0,0 4 172,0 0 0,-2-2-67,-1 1 0,-2-2 122,2 2-138,1-3 1,1 4 11,-1-4 0,-2 5-63,-1-2 1,-1 1 49,3-1 1,-2 2-173,2-1 1,-2 1 88,3 1 0,-4-3-114,4 0 0,-4 1-39,4 2 0,-3-3-140,2 0 0,1 0-82,2 0 1,-3 2-331,1-2 0,-1 1-254,3 0 0,-2 1-252,-1-2-3108,-3 2 4333,2 1 0,-4 4 0,0 0 0</inkml:trace>
  <inkml:trace contextRef="#ctx0" brushRef="#br0" timeOffset="1933">41 940 7845,'-4'-8'317,"0"3"667,4-1-688,-4 4 0,3-2 331,-1 1-137,1 2 149,1-6-110,0 6 213,0-6-124,0 6-196,0-3 217,0 1-92,0 2-469,-4-3 0,3 5 46,-1 2 0,1-2-13,1 5 0,0-3 386,0 2-258,0 1 1,0 2 106,0 0 0,0 0-116,0 0 1,1 3 84,1 0 1,-1 3-36,2-3 1,1 6-47,2-1 0,-2 2-58,2-1 0,-1 3-44,3 1 1,1 0 47,-1 1 1,0-1-1,0 1 1,3 1 150,0-1 0,1 2-138,-1 0 0,-2 1-183,2-1 0,0 2 122,0 1 1,0 1-96,-3 2 1,3-1 127,0-1 0,0-3-100,-3 2 1,1-1 14,-1-2 0,-3-2-40,1 0 1,-1-1-117,3 1 0,-1 4 33,-1-2 1,1 0-122,-1-2 0,-2-3 73,2 3 0,-1-4 29,3 1 1,-2 1 51,-1-1 0,-2 0-78,2-3 1,0 4 6,0-1 1,2 0-6,-5-3 1,2 1 63,-1 2 0,-1-1-6,3 1 1,-3-2 9,1-1 1,0-2-13,0 0 1,2-2 28,-2 2 1,1 0 12,-2-3 0,0 4 9,4-2 0,-4 2 15,4-1 1,-3 1 15,2-1 0,-2 2-156,2 3 1,0-2 65,0 2 1,3-1-110,-3-2 1,0 1 73,0 2 0,-2-1 83,2 1 0,-3-2-49,1-1 0,-2-2-17,2 0 0,-2-1 27,2 4 1,-2-4 18,-1 1 1,0-1 68,0 4 0,0-4-74,0 1 0,0-1 39,0 0 1,0 4-30,0-1 1,2-2 18,1 2 1,0 1-36,-3 2 0,0 1 0,0-1 1,1 1 67,2 2 1,-3-2 4,3-3 0,-2 0 167,-1 2 1,0-2-64,0 2 1,0-1 80,0-2 1,-3 0-88,1 1 1,-1-2-203,3-1 1,0-2 63,0-1 0,-3-2-402,0 2 1,1-2-25,2 0 147,0-1 0,-1 0-1456,-2 0 1208,2 0 1,-3-2-2188,1-1 1486,2-3 1216,-3 2 0,1-8 0,-2-1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3:21:55.852"/>
    </inkml:context>
    <inkml:brush xml:id="br0">
      <inkml:brushProperty name="width" value="0.08571" units="cm"/>
      <inkml:brushProperty name="height" value="0.08571" units="cm"/>
      <inkml:brushProperty name="color" value="#F6630D"/>
    </inkml:brush>
  </inkml:definitions>
  <inkml:trace contextRef="#ctx0" brushRef="#br0">41 3099 7780,'-8'0'1217,"0"0"-740,0 0 0,2 3 512,1 0-309,3 0 1,-2-3 873,4 0-1241,8 0 1,-2-1 57,8-2 1,-4 1 62,1-3 1,0-1-80,0-2 0,4 3-217,-2-1 1,2 1 66,-1-3 0,1-1-117,-1 1 1,1-1 46,1-2 0,4 2-48,-1-2 0,3 1 118,0-1 1,3 1-46,2-3 1,2 3-11,4-1 1,-1-1-10,1 1 1,0-3-176,-1 0 0,0 2 108,-2 1 1,-4 2-89,-5 1 1,2-1 50,4-2 1,-1 2-59,1-2 0,1 2 47,0 1 0,0 0-73,-1-1 1,-4-2 125,1 1 1,-5-1-41,0 2 1,-1 1 175,2 0 0,-2-1-103,4-2 1,-1 2 251,4-2 0,-1 1-28,1-1 1,-1 2-48,1-2 1,-1 1-237,1-1 0,-1 2-222,-3-2 1,2 0-74,-4 0 0,1 0 154,-1 3 1,2-3 4,4 0 1,-1 0 55,1 3 1,-2 2 94,-1 1 0,4-1-52,-5-2 1,1 3 24,-5-1 1,-1 4-37,0-4 1,0 3 54,-3-2 1,0 3 42,-2-1 1,2-1 35,3-2 0,0 0 4,1 1 0,-1-3-53,0 3 0,4-3-91,2-3 0,1 2-188,-1-2 0,0-1 455,-3 1 1,3 0-143,-3 3 1,0 0-332,-2 0 1,-2 0-21,-1-1 0,0 2 101,-3 2 0,3-3 124,-3 3 1,2 0-55,-2 0 0,3 2 104,-3-2 1,3 0 38,0 0 0,1-2 142,2 5 0,-1-4-183,1 4 1,-2-5-8,-1 2 1,1 0-109,-1 0 0,-2 3 124,2-1 1,-4 0-214,0 0 14</inkml:trace>
  <inkml:trace contextRef="#ctx0" brushRef="#br0" timeOffset="-8499">1750 189 7730,'0'-8'-1372,"0"0"1372,0-1 0,0 1 0,4-4 0,0 0 0</inkml:trace>
  <inkml:trace contextRef="#ctx0" brushRef="#br0" timeOffset="-7674">1742 50 7730,'0'-5'827,"0"-1"0,0 3-75,0-2-92,0 3-460,0-5 0,0 5 470,0-3 390,0 3-132,0-6 201,0 8-340,0-4 0,0 10-494,0 2 1,0 5-39,0-2 0,0 3 39,0-3 0,1 3-24,1 0 0,0 1-8,4 2 1,-4 2-132,4 0 1,-1 1 65,3-1 1,3 2 99,0 3 0,3 3-100,-3 1 1,3 2 11,0-3 1,-1 1 12,0-1 1,-3-1-192,1 1 1,-2-2-47,-1-4 1,1 3-35,-1-2 0,0 1 22,0 2 0,-2-1 128,-1 1 1,0 1-167,0-1 0,2 4 48,-1-5 0,-2 0 62,2-2 1,-4-3-10,4 3 1,-3-1 60,2 0 1,-2 2-13,2-4 1,-2 4 4,2-1 1,-2-2-68,3-1 0,-4 1 42,4-1 1,-3 0-3,2-3 0,-2 0 5,2-3 0,0 2-4,0-4 1,2 3-9,-1 0 1,0-2-32,0-1 1,1 0-27,-2 0 1,3 1-120,0-1 1,-3-1 81,1 4 1,-1-3 55,3 2 1,-2-2 51,-1 3 0,0-3-60,0 2 0,2-2 116,-5 3 0,1-1-107,-3 4 0,3-2 12,-1-1 0,1 0-48,-3-3 0,0 4-10,0-2 1,3-1-45,0-1 0,-1-1 79,-2 1 1,0-2 103,0 2 0,0 1-120,0-1 0,3 0 87,0-3 0,0 3-64,0 0 0,-2 3 165,2 0 0,-1-2-88,0 2 0,-1 1-36,2 4 1,1-2-84,-2 2 1,1-2 88,-3 0 1,0-3-112,0 3 1,3-6 85,0 6 0,-1-6-131,-2 3 0,0-3 62,0 3 0,-1-4-127,-1 1 0,1-2 137,-2-1 1,-2 3 46,0 0 1,0 2 144,0-2 0,2 3-114,-2-3 0,2 3 57,-2 0 0,3-1-48,-1 0 1,-1-2 104,2 3 1,-1-3-57,3 2 1,0-3 136,0 1-199,0-2 1,0-1-78,0 1 0,0-4-151,0 0 1,-1-3 76,-2 1 0,2-1-1542,-1 1 768,1-3-2213,-3 4 1519,3-4-5317,-2 0 6882,3-4 0,0 0 0,0-4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3:22:27.298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73 36 7846,'-5'0'-159,"0"0"1351,4-3-332,-6 2-17,6-2-327,-5 3-264,5 0 0,-1 0-15,4 0 1,0 3-68,3-1 1,0 1-9,2 0 1,1-3 74,1 3 1,0-2-126,3-1 0,3 0 99,2 0 0,4 0-159,0 0 1,4-1 51,4-2 1,0-1 75,0-3 0,0 0-10,0 0 0,-1 2-516,-1 0 0,-3 3-119,-5 0 0,-5 1-340,-4 1 0,-3 1 303,-2 1 0,-2 2-241,-3 4 0,-4 1 743,-3 1 0,-7 0 0,-4-3 0</inkml:trace>
  <inkml:trace contextRef="#ctx0" brushRef="#br0" timeOffset="686">37 65 8230,'-5'0'89,"0"0"1,3 0 1874,-3-3-518,3 2-57,-4-2-230,5 3-750,-5 0 1,5 1 79,-2 1 0,3 0-149,0 3 0,0 2 43,3 3 0,-2 0-118,1 0 0,-1 2 109,-1 5 1,2-1-192,1 3 1,0 0 15,-1 3 0,-1 1 66,2 1 1,-2-2-17,2 2 1,-3-1 15,3-1 0,-2-1 0,-1 1 1,0-6-41,0-2 1,0-4-62,0 0 1,0-5-344,3 0-119,-2-3-183,2-2 1,-2-4 43,1-3 0,-1-1 437,1 1 0,0 2 0,0 0 410,-1 1 0,3-3-697,-2 2 101,-1-1 0,3 4 46,-4-2-176,3 2 104,-2-1 0,4 2-145,-2-2 144,2 3 0,-3-4 215,3 4 0,-1 0-150,4-3 0,-1 2 240,0-1 0,1 1-120,2 1 1,-1 0 185,3 0 1,1-2-43,3-1 0,3 1-14,3 2 1,-1-1 66,1-1 1,0 1-84,0-1 0,-1-2-31,1 2 1,-4-1-2,-4 0 1,0 2-132,-5-1 0,1 1 160,-3 1-627,-3 0 16,0 0 0,-5 0-290,-2 0 1,2 3 54,-4-1 0,0 1-338,-2 0-157,0-2 1,-1 2 581,1-3 1,2 0 675,0 0 0,1 0 0,-4 0 0</inkml:trace>
  <inkml:trace contextRef="#ctx0" brushRef="#br0" timeOffset="1069">420 51 8151,'-2'-7'0,"-1"-1"2077,1 1-643,2 0 176,0 3-101,0 1 723,0 3-1764,3 3 0,-1 1 36,3 3 1,-3 0-130,3-3 1,-3 5 295,0-2 1,1 5-231,0-3 1,-1 4-43,-2-1 0,0 2-186,0 0 0,0 1-31,0-1 1,2 2-166,1 1 1,-1-1 179,-2 3 0,0-2-238,0 2 0,3-3 32,-1 1 1,1-4-2,0-1 1,-3-3-99,3 0-203,-2-4-655,-1-1-731,0-4 1,-1-6 903,-2-1 0,2 0-1260,-4 2 1,3 3 1014,-3-3 0,2 4-2023,-1-2 3061,2 2 0,-8-2 0,2-1 0</inkml:trace>
  <inkml:trace contextRef="#ctx0" brushRef="#br0" timeOffset="3367">102 123 8151,'-7'1'0,"-1"1"164,1 0 1,2 1 348,1 0 227,2-3-227,-1 4-245,3-4-67,3 0 0,1 0-67,3 0 1,1-3 81,2 1 1,-1-4-84,3 1 0,0 0 128,2 0 1,0-1-75,-2 1 1,1-1-199,-3 1 1,-1 1 81,-2 2 0,-2 1-289,0-1 132,-3 1 1,0 1 143,-4 0 1,-2 3 8,-4 2 1,-2 1-4,-2 2 1,-2 0-31,0 1 1,-1 0-10,1 3 1,2-2 82,0 2 0,3-3 121,-1 0 0,3-1-252,2 0 211,2-1-108,3-3 1,3-1-60,2-3 0,5-4-104,2-3 1,1 0-64,2-3 0,2-1 59,0-1 1,2 0 50,-2 0 0,2 3 7,-2-3 0,1 3 33,-3-1 0,0 3-189,-5 2-81,-4-1 1,-2 6 269,-4 0 1,-4 4-57,-4 5 0,-2 0 105,-5 3 1,-2 0-99,1 3 1,-1-3 78,2 0 0,-2 0-85,0 2 1,1 1 214,1-1 1,1-2 18,-1 0 0,1 0 55,2 0 1,2 1-236,3-4 1,3 1 4,1-3-32,3 0 1,1-3 72,4-1 1,1-6-150,6-1 1,0-4 77,2-1 0,3 0-92,0-3 0,3 0 88,-1-3 0,2 1-40,1-1 1,2 1 199,0-1 1,-1 2-97,-3 1 1,0-2 35,-3 2 0,-4 1-65,-3 2 8,-5 1 12,-2 4 1,-6 1-232,-2 3 0,-4 3 125,0 2 1,-4 2 58,1 2 1,-2 0 6,0 3 0,-1-2-21,1 2 0,-2 0 213,-1 3 1,1-3-66,-3 0 0,2 1 107,-2 3 1,3 0-106,-1 1 0,5-2-68,2-1 0,3-2 48,2-3 1,2-3 14,3-1 1,3-4 176,2 2 1,5-6-119,2-2 1,2-4-31,3-3 0,-1-1-38,3 1 0,1-2-120,1 2 1,1-2 150,0 0 1,-3 0-486,0-1 1,-3 1 76,1-1 1,-1 3-70,-2 0 0,-3 6-138,-4-2 301,0 6 1,-7-1 169,0 3 0,-3 0-139,-4 3 0,-1 3 237,1 4 0,-3 0-122,1 0 0,-1-1 309,3 3 1,-1-2 56,-2 2 0,2-3 165,-1 3 1,-2-2-70,1 2 1,1-2-123,2 2 0,-1-3-163,1 4 1,3-5 79,2 2 0,1-4-81,1-2 1,3-2 86,2 0 0,5-4-191,2-3 0,1-1-17,2-1 1,-3-4-121,0-1 0,-1 2-300,1 0 1,-2 2 227,-5 1 1,1-1-49,-1 1 0,-2 2 41,0 1-773,-3 2 160,0-1 1,-2 4 472,0 1 0,-4 2 25,1 3 1,1 0-7,-1 1 1,4-1 287,-2 0 1,2 0 129,-2 1 0,2-1 195,-1 0 1,1-2-19,1 0 0,1-1 25,1 1 39,-1-2-154,6-3-398,-3 0 1,0 0-267,1 0 0,-3-3 197,0-2 0,2-2-76,-2 0 1,1 0 100,0 0 0,-3-1-80,3-2 0,-2 1 88,-1-3 1,2 2-112,0-2 1,1 3 72,-3-3 1,0 0 280,0 0 1,0-1-60,0 4 1,0-2 323,0 2 1,-1 1 179,-1-2 0,1 4 196,-2 2 255,3-1-610,0 1 0,-1 1 202,-2 3 12,3 0-19,-4 0 25,4 3 310,0-2-220,0 2-160,4-3-311,-4 0 187,7 0-175,-6 0 220,2 0-757,0 0-29,-2 0 241,2 3 343,-3 1 1,0 3-89,0 0 0,0 1 260,0-1 0,0 3-87,0-1 0,0 4 165,0-1 0,0 1-43,0-1 0,0 3-102,0-3 1,1 4-9,1-4 1,-1 1-258,1 2 0,2-1-62,-2-2 0,1-2-158,-3-3-71,0 1 188,0-1-229,0-3 51,0-1-120,0-3 59,-4 0-27,4 0 17,-4 0 179,4 3 140,0-2 1,0 3-19,0-2 26,0-1 40,0 2-115,4 1 249,-4-4 0,4 4-110,-1-1 1,-2-1 387,1 2-208,-1-2 203,-1 4-153,0-2 38,0 4-235,0-1 1,0-2 88,0 0-223,-3-4 96,2 2 1,-3-2-67,1 2 127,3-3-296,-7 4 258,6-4-244,-5 0 202,2 0 1,-1 0 31,0 0-30,0 0 1,1 0-5,-1 0 0,2 0-30,-2 0 0,3 0 24,-3 0 0,3 0 178,-3 0-167,0 0 1,-2 0-1,0 0 0,-1 0 46,1 0 1,-1 0-1,-1 0 0,0 0 63,-3 0 0,-1-1-83,-4-2 1,1 3 133,-3-3 1,0 2-73,0 1 0,-1 0 166,3 0 0,-3 0-34,4 0 0,1 0-209,3 0-57,3 0 162,-1 0-194,6 0 214,1 0-294,6-3 1,1 2-92,3-4 478,0 3 1,0-4-86,1 4 1,-3 0 27,-1 2 1,-1-1-169,2-2-309,-4 3-124,6-4 289,-7 8 1,4-3-79,-1 4 0,-2-3-147,4 0 192,-3 2 1,4-1 15,-1 2 0,-1-2 153,1-3 0,0 3-2,2-1 0,3 1-13,-1-3 0,4 0-9,-1 0 0,0 0 118,0 0 1,0 0-36,2 0 0,0-3-81,-2 1 0,-2-3-74,-2 3 0,-1-2 77,0 2 0,-3 0-401,-2-3 125,-1 4 1,-2-3-111,-4 1 0,-1 3-1,-6-3 0,-3 0 147,-4 1 1,-2-2 93,2 2 1,-2 0-44,2-2 0,1 2-89,1-1 0,2 0 95,1 1 0,2-1-572,3 3-604,4-3 341,2 2 1,4-2-1010,4 3 1,3 0 2020,7 0 0,-1 3 0,1 1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3:22:34.668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181 232 8097,'0'-8'0,"-1"0"-1116,-1-2 860,1 0 0,-2 3-88,3 0 356,0 3-225,0-3 213,0 7 0,-3-4 0,-1 4 0</inkml:trace>
  <inkml:trace contextRef="#ctx0" brushRef="#br0" timeOffset="378">123 124 8097,'-1'-11'0,"-1"1"0,0 0 0,-2 0 0,2 0 0,-1 3 0,2 2 0,-2 0 0,3 1 1175,-4 0 432,1 0 1,2 5-963,-1 2 0,1 1-136,1 3 1,0 3-136,0 2 1,0 5 50,0 2 0,0 2-29,0 1 1,0 2 107,0 0 1,0 4-145,0-2 1,0 2-84,0 1 1,1 1-164,1 1 0,-1-1 152,2 1 0,0 1-153,-1-3 1,1-2 137,-3-5 0,0-4 0,0-1-66,0-5 0,-1-5-115,-2-4 0,2-2-53,-4-1 1,1-4-177,-1 0 0,0-3-215,2 0 1,-2-3-533,0-3 1,-2 2-665,0-1 1,1 0 686,1-2 1,-1-4-350,4-1 1,-3 0 587,3 0 1,-2 0-153,2 0 1,1-2 795,-1 2 0,1-2 0,1-1 0</inkml:trace>
  <inkml:trace contextRef="#ctx0" brushRef="#br0" timeOffset="1089">22 59 8097,'-5'-7'0,"0"-1"901,4 1 0,-5 2 324,4 0 475,-1 4-1062,3-6 0,3 7 42,2-3 1,0 2-222,2 1 0,-1 1-29,4 2 1,-2-3 130,2 3 0,1-2-124,4 2 0,-1-2-5,1 1 1,0-1-65,2-1 1,-1 0 12,3 0 1,1 0-123,1 0 1,3-1-29,0-1 0,5 0-273,0-3 1,2 4 102,3-2 0,-2 0 16,-3 1 0,0-1 21,0 3 1,-7-1-331,-3-1 1,-3 1 111,-4-1 1,-2 1-149,-3 1 0,-2 1-13,-3 1 518,-1-1-79,-1 2 361,0 0-229,-3-2 206,-2 2-317,-2 1-24,0-4 0,0 4 110,0-4-23,3 3-247,-3-2 0,5 4-141,-2-2 177,2 2 1,-1-1-85,3 4 1,0-1 101,0 0 1,0 1-72,0 2 0,0-1 52,0 3 0,1 3-219,1 4 0,0 0 115,2 3 0,1-1-21,3 6 0,-4-1 40,1 3 1,-1 0-10,1 0 0,1-2 54,-4-1 1,3 0 7,-3 0 0,1-1 96,-3-3 1,0-4-70,0-1 1,0 0 35,0-2 1,0-2-13,0-6 0,0-2 263,0-1-85,0-2 31,-3 1 1,2-4-93,-2-1 1,2 0-70,-2-2 1,2 1-411,-1-2 0,-1 3 186,0-3 1,-1 3-92,1-3 0,-2 2-117,0-1 0,-2 2-235,0 0 0,-3 1-58,1 1 0,-4 0 193,1 0 0,-5 1-28,-2 1 1,-5 1 173,-3 2 1,-2 2-23,-2-3 1,1 0 45,-1-2 0,1-1 296,1-1 0,6 0-44,4 0 0,4 0-146,3 0 0,1-3 2,4 1 1,3-4 10,2 1 0,1 1-1844,1 0 1422,0 2 1,1-1-2261,1 3 2828,-1 0 0,9 0 0,-2 0 0</inkml:trace>
  <inkml:trace contextRef="#ctx0" brushRef="#br0" timeOffset="3025">167 102 8256,'-10'-1'0,"0"-1"0,1 1 285,1-1 0,1-1 447,0 0 1,2 1 604,0 2-364,0 0-254,1 0-215,1 0 165,3 0-402,7 0 1,0-1 131,5-1 1,2 0-37,-2-3 1,1 1 44,2-1 1,-1-1-561,1 1 1,-2 1 217,-1-1 0,2 3-970,-2-3 770,-1 3 0,-1-3-581,-3 2 512,-3 1 0,-2 5-152,-7 2 0,0 1 100,-8 2 1,1 2 263,-2 2 1,-1 2 5,1 0 1,-1 1 273,-2-1 1,2 1 239,-2-1 1,1 1-252,2-1 0,3-2-49,1 0 0,3-3-59,2 1 1,3-6 62,4-1 0,5-3-48,5-3 1,4-1-145,1-6 1,3 0 30,-4-4 1,5 1-146,-2-4 0,2-1 271,0 2 1,1-1-104,0 2 0,0 1-215,-1-1 1,-1 4 133,-3 1 1,-3 6-643,-7 1 454,-3 2 1,-4 2-173,-5 2 0,-5 3 46,-5 4 0,0 2-30,-4 1 1,0 0 301,0 2 0,-1-1-96,3 1 1,-2 2 329,2 3 1,-3-2-74,0 1 0,3-2 34,0 3 1,2-5 63,0-1 1,4 0 430,1-4-463,5-4 0,5-3-48,5-3 0,5-1-167,2-1 1,5-5 130,2-5 0,1-2-325,0 0 1,3-2 64,-1-1 0,-1 2-55,1-2 1,-1-1 31,5-1 0,1-2 114,2 2 1,-2 2 69,-3 5 0,-1 0-179,-9 5-116,-1-2 0,-10 9 83,-3 0 1,-6 4 271,-6 6 0,-5 1-92,-2 3 1,-3 2-28,-2 1 1,1 0-1,-4 3 0,1 2 9,0-3 0,1 4 221,3-4 1,0 2-133,1 1 1,-3 1 643,3-1 1,1-2-271,8-6 1,3-2-122,4-3 0,2-1-118,6-4 0,2-1 221,4-6 0,3-1-161,5-6 0,-1-1-408,4-4 0,1-3 27,4-1 1,2-2 101,-1 0 1,3-1-44,-1 0 1,2 0 6,2 1 0,-3 1-2,3 1 0,-9 4 82,-4 0 1,-6 5-721,-3 5 370,-5 2 0,-6 6 61,-6 2 0,-2 5 235,-6 2 1,2 2-58,-7 3 0,1-1-75,-3 3 0,0-2-10,-2 3 0,0-1 502,-2 3 1,0-2-177,0 0 1,1 1 750,3-2 1,1 2-278,2 1 0,2-4-56,5-1 0,5-3-466,4-2 87,2-1 0,3-7-22,3-2 1,0-2 93,7-5 1,1-2-360,4-7 1,2 0-4,2-5 0,4 2-210,-1-2 1,4 2 124,1-2 0,-1 2-20,1 1 0,-1 0-175,-4 2 0,-3 3-173,-4 4 50,-5 0 1,-5 7 130,-4 0 0,-7 3 275,-3 4 1,-4 3-114,-6 0 0,-2 2 62,-2 1 1,-2 3 84,-1 1 0,-2 0 246,-3 0 1,3-1 49,-1 3 1,4 1 298,-1 1 1,5-1-10,2-1 1,5-6-184,2-1 1,5-3-157,3-2 1,2-3 28,2-2 0,6-2 195,4-2 0,2-3-128,3-4 0,1-5-315,4-3 1,3-2-50,2 2 1,2-3-91,2 0 1,-1 3 53,1 0 1,-4 2 205,-3 0 0,-6 4-612,-3 1 344,-4 5 0,-8 2-155,-3 3 1,-4 4 56,-6 3 1,-2 2 181,-5 3 1,1-3-80,-3 3 1,0 0 23,-3 3 0,1-1 157,2 1 0,-1-2-95,3-1 1,0 2 269,3-2-176,2-1 37,2-1 0,7-6 56,3-1 1,6-3 251,6 0 0,2 0 52,0-3 1,4 2-138,1-4 1,0 2 0,0-2 1,-3 4-36,1-2 0,-2 3-453,0 0 1,-3 0 149,0 0 1,-6 0-562,2 0 1,-4 3 202,1 2 0,-2-1 27,-3 1 0,0-4-482,-3 2 522,-1 1 0,-3-4-4,0 3 1,2-3 83,0-3 0,3-1 170,-3-3 1,3-3-110,0 1 0,-1-5 188,0 0 0,1-1 63,2-2 0,0-1-102,0-1 0,0 0 367,0 0 1,0 3-162,0-1 0,0 2 349,0 0 0,0 1-197,0-1 0,-1 1 28,-1-1 1,1 3-167,-2 0 0,2 2-200,1-2 1,0 3 204,0 0-349,0 1-35,0 4 118,0 1 66,0 9 1,0-1 16,0 4 0,-2 0 52,0-2 0,-1 2-34,3 1 0,0 2 259,0-2 0,0 4 110,0-2 1,0 4 135,0-4 0,0 1-73,0 2 1,3-1-111,2 1 1,-1-1 78,1 1 1,0 0-55,2 2 1,0-4-199,1 1 0,-2-4 131,-1-1 1,1-4 612,-1-2-728,2-3 0,-3-4-258,1-3 1,-2-3 20,1-5 0,-2-2-166,1 1 0,-3-5 80,0 2 0,0-3 64,0-2 1,0 1-399,0-4 1,0 4 178,0-1 0,0 2 144,0 0 0,0 7 8,0 2 1,0 8 400,-3 2 1,2 3-14,-1 3 1,-1 4-15,0 5 0,1 3-137,2 1 0,0 1-24,0 2 0,0-1-53,0 2 0,0 0-134,0-3 0,0 0-296,0 0 0,0-2-85,0 2 0,0-4-338,0-1 0,0-2-677,0 2-692,0-3-1047,0 1 3291,0-6 0,-3 3 0,-1-3 0</inkml:trace>
  <inkml:trace contextRef="#ctx0" brushRef="#br0" timeOffset="3791">80 189 8075,'-1'-6'0,"-1"1"160,1-2 1,-3 4 141,1-2 1,2-1 164,-1 1 1,-1 1-118,0-1 1,1 3 195,2-3-89,-3 0 1,2-2-160,-1 0 1,-2 2 507,2 0-167,0 0-268,2-2 0,0 2 189,0 0 58,0 4 524,0-3-962,-4 4 1,4 4-24,-3 1 0,2 1 46,1 1 1,0 3-122,0-1 0,0 4 160,0-1 0,0 3 0,0 2 1,0-1 50,0 3 1,0-2-79,0 2 0,3 1-50,-1 1 0,1-1 50,-3-1 0,0-3-283,3 1 1,-2-2-11,1 0 1,-1-4-142,-1-1 429,3-2 32,-2-1-296,2-3 0,-3-4 84,0-5 1,-2-2-140,-1-3 0,1 0 116,2-2 1,0-2-326,0 2 1,-3-4 92,1-1 0,0-3-112,2 1 1,0-2-94,0-1 0,0 2-59,0-2 1,0 4 72,0-3 0,0 6 64,0 1 1,0 4-2006,0 0 1706,0 6 1,0 4-874,0 8 1524,0 2 0,0 5 0,0-1 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3:22:32.789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36 102 8090,'-3'-4'-141,"2"-2"164,-2 2 1906,3-4-483,0 1-232,0 3-240,0-2-219,0 5-94,0-2 0,0 8-158,0 3 1,0 1-102,0 1 0,0 1-20,0 4 1,0-1-20,0 1 1,0 2-49,0 2 0,0 2-45,0 1 0,0 1-20,0 1 0,0 1-114,0 4 0,-1 0 100,-1 0 0,1-1-118,-1-1 0,1-2 88,1-3 0,0-5-155,0-2 52,0-4-145,0-4-52,0-3 1,-3-1-80,1-6 1,0 2-1105,2-4 980,-4 0 1,3-2-138,-4 0 1,3-3 141,0 0 0,1-2-305,1 3 0,0-5 145,0-1 1,0 0-42,0-4 1,0 0 175,0-3 0,0 0 53,0 0 1,0-3 230,0-1 1,1-2-131,1-1 0,-1 2 496,1 1 0,2 0-259,-2 0 1,3 1 274,-3 6 1,1 1 4,-3 4 0,2 3 187,1 1 1,-1 4 91,-2 2 153,0 2-195,0-1-412,0 9-65,0-1 0,0 3 86,0-3 278,0-3-141,3 4 0,-1-5 140,3 1-262,-1-1 1,4-1-25,-1 0 1,0 0-96,0 0 0,3 0 47,0 0 1,3 0-167,-1 0 1,4 0 85,1 0 1,5-2 24,0-1 0,2 0-13,0 1 0,-1 1 25,1-2 0,-2 0-79,0 1 0,-1-1 62,-2 3 1,-1 0-123,-4 0 1,1-2 124,-1-1 1,-3 1-141,-1 2 0,1 0 97,-2 0-1,1 0 0,-3 2 44,0 1-16,-3-1 46,0 1-40,-4-2 176,0 2-262,0 1 1,0-3 65,0 4-86,0-3 1,0 4 41,0-1 0,0 1-17,0 2 1,0-1 10,0 0 0,0 0-19,0 1 1,0 1 65,0 1 0,3 3 90,2-1 0,-1 2 6,0 0 0,1 3-109,2 0 1,1 2-31,-1-2 1,3 3 43,-1-1 0,1 0-109,-3 0 1,-2 0 107,0 0 0,-1-1-119,1-1 0,-1-1 86,-2 0 1,-1-1-15,1-3 0,-1 1 128,-1-4 1,0 1-116,0-3 1,0-2 11,0 0 1,-1-3 54,-1 0-315,1-1 133,-2-1 0,2-3 6,-1 1 0,1-1-417,-2 0 218,3 3 0,-3-4-119,1 1-45,-1 2 281,3-2 0,-2 2-183,0-1 194,-1 1 1,2-2-218,-1 3 272,1 0 1,-3 0 207,2 0 47,1 0-114,-6 0 183,3 0 0,-3 1-77,0 1 1,2-1 22,0 1 1,0-1-59,-5-1 0,1 0 157,-3 0 1,0 0-42,-2 0 0,-1 3-102,1-1 0,-3 0-47,0-2 0,-3 0-101,0 0 1,0 0 24,-2 0 1,-2 0-180,0 0 0,-5 0-49,1 0 0,2 0 152,-1 0 0,4 0 94,1-3 1,4 2-126,1-1-49,5 1 1,2 0-99,5-1-318,2 1-437,6-2 1,1 3 423,4 0 0,-1 0-1235,0 0 0,0 0 896,1 0 0,1 1 927,1 1 0,3 2 0,-2 3 0</inkml:trace>
  <inkml:trace contextRef="#ctx0" brushRef="#br0" timeOffset="1416">123 88 8170,'-11'0'-298,"0"-3"488,4 1 0,0-1 455,0 3 1,-1 0 233,1 0-329,3 0 208,-2 0 10,5 0-635,7 0 1,2 0-11,7-3 0,-1 2 49,-5-4 0,4 2-26,-1-2 0,4 1-15,1 0 0,0-3-113,-3 2 1,1 2-242,-1 1 1,0-1 89,-2 0-45,-1 1 0,-7 5 140,-2 2 1,-8 4 225,-7 3 0,-1 3-85,-5 2 0,-3-1 185,-2 3 1,0 0 196,2 0 1,1 1-166,2-3 0,0 0-37,4-3 0,2-2 413,6-3-688,3-4 1,5-2 129,6-3 1,3-6-50,5-4 1,3-1 94,1-4 1,3 3-434,2-5 1,1 1 73,4-1 1,2 1-82,-2 0 0,1 0 150,-6 2 0,-1 3 87,-4 1-161,-4 2 121,-8 4 1,-7 6-4,-5 6 1,-4 4 35,-3 0 0,-2 1 173,-1 2 0,-2-1-67,-3 1 1,0-1 128,-2 1 1,0-1 98,0 1 1,0 2-101,-2-1 1,2 1-42,0-2 1,4-3-21,3 0 0,4-3-237,1 0 1,3-3 55,2-1 1,3-4-77,4 2 0,2-3 298,4-3 1,2-1-139,2-3 1,5-3-150,2-2 0,2-2 128,1 0 1,3-1-165,1 1 0,1-1 67,2 1 1,-2-3 47,5 0 0,-6 0 59,-2 3 0,-4 0-21,-4 2 1,-4 4-272,-5 3 1,-4 4 65,-5 1 0,-3 4 251,-5 6 0,-2 1-75,-5 4 1,2-1 46,-2 0 1,-1 2-72,-2 1 0,-4-1 146,-2 3 0,-5 0 103,0 3 0,-1 0 231,0-1 0,3 4 43,-3 2 1,9-5-167,4 0 1,7-5-349,4 0 0,4-8 156,4-1 1,4-6 237,4 1 0,2-9-114,4-4 1,7-6-255,3-3 0,4-3 80,1-2 0,3 2-9,2-3 1,2 3-32,2 0 1,-4 1 93,0 2 0,-7 0-319,-3 4 0,-5 2 11,-5 6-257,-6 0 1,-5 3 59,-6 1 1,-4 6-45,-5 2 1,-2 4 153,0 0 0,-3 4-96,0-1 1,-3 2 332,1 0 0,-4 1-189,-2-1 1,-1 3 611,2 0 0,-5 3-214,2-1 1,3-1 96,5-1 1,6-2-47,1 0 0,6-2-38,4-1 1,2-4 82,2-6 0,6-1 213,4-1 1,4-4-173,4-3 0,5-4-100,4-3 0,0-3-162,2 0 0,1-3 113,-1 1 1,-2 1-175,-2 1 0,-6 2 20,1 3 1,-6 2-531,-2 3 0,-6 2 193,-5 0 1,-3 3-99,-3 0 0,-2 4 26,-4 3 1,-5 2 86,-3 0 0,-2 3 244,2-1 1,-3 4-157,1-1 0,0-1 433,0 2 0,3-2-136,-1 1 0,0 1 289,2-4 0,1 3 31,7-2-179,-2 0 1,10-4 186,1-1 0,4-2-95,8-3 0,0-3-1,5-2 1,0-2-156,3-3 0,0 0 52,0-2 1,-3-1-9,0 3 1,0-2-80,0 3 0,-2 0-355,-5 4-831,2-2 509,-6 7 0,-2-3 276,-6 6 1,-4 1-39,-6 3 0,-1 3 97,-3-1 0,0 2 109,2-2 0,-2-1-146,2 2 0,2-2 351,0-1 0,2 0 58,1 1 0,2-3 223,0-1-31,4-2-18,-3 1 1,8-3 63,0 0 1,6-1-110,2-1 1,2 0-216,0-2 0,2-1 92,0 1 0,0-2 177,1 4 1,-2-2-210,-1 2 0,-2 1-325,-3-1 0,-2 2-651,-2 2 1,-2 0 451,-3 3 0,0-1-1226,0 4 0,0-2 719,-3-1 0,0 1-3780,-2-1 4683,2 2 0,3 0 0,0 0 0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3:22:40.346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15 73 8137,'0'-7'698,"0"0"235,0-1-562,0 1 0,0 1 66,3 1 0,-2 1 254,1 1 241,-1 3-154,-1-7-267,0 6 40,0-5-40,0 5 1067,0-2-930,0 0-167,0 2 211,0-2-662,-3 3-84,2 0 61,-2 3 1,3 1 132,0 3 0,0 0 97,0 1 0,0 2-152,0 2 1,0 2 231,0 0 0,0 4-33,0 1 1,0 2 10,0 1 1,0 3-21,0 1 0,0 5-260,0 0 0,0 3 78,0-3 1,0 1-41,0-3 1,-3-1 1,1-2 1,-1-4 67,3-5 1,0-3-180,-3-2 79,2 2 1,-2-8 348,3 1-192,0-5 155,0 2-483,0-4-273,0-7-81,0 6-23,0-9 295,0 9 3815,0-2-3446,3 3 1,-1 0-112,3 0 0,-3 0-171,3 0 1,-3 0 3,3 0 0,0 0-181,2 0 1,1 0 63,-1 0 1,3 0 17,2 0 0,0 0-19,0 0 1,3 0 111,4 0 0,2 0-6,1 0 0,2 0 103,0 0 0,3 0-1,-3 0 1,2-1 79,-2-1 0,-2 0 218,-3-3 0,-3 4-33,-2-2 1,0 2-153,-5 1 0,-1 0 221,-4 0-148,-2 0-1008,1 0 722,-3-3-67,0 2 1,0-3-236,0 2 359,0 1 0,1-2-459,1 3 366,-1-3 0,3 2 96,-1-1 24,-3-3 1,4 4-47,-4-4 495,3 3-291,-2-4 0,3 3 254,-2-2 1,-1-1-146,1 1 0,-1 1 146,-1-1 0,0-1-87,0-3 0,0 0-188,0-3 1,-2 0-2,-1-3 1,0-3 18,1-1 0,0-2-15,-3 0 0,3-2-135,-3-1 1,3 1 121,-3-1 1,2 3-17,-1 1 1,1 0 114,-2 3 0,4 0-99,-2 3 0,0 3-146,1 1 0,-1 2 12,3 1 1,0 2-316,0 0-114,0 4 315,0-6-45,0 6 1,1-2 3,2 3 0,-3-1 268,3-1 0,-2 1-297,2-1 162,-2 1-661,2 1 116,0 0 289,-2 0-4079,2 0 3984,-3 3 1,0 1-834,0 3 0,0-2 58,0 0 1219,0 0 0,-3 2 0,-1 0 0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3:22:42.541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44 88 8179,'0'-8'-280,"0"1"289,-3 0 1,2 0 1081,-1-1 0,1 4-353,1-1 1,0 2 471,0-2-166,0 4-438,0-6 154,0 7 1455,0-4-1783,0 11 1,0-2-91,0 8 0,0-4 37,0 3 0,0 1-22,0 4 0,-3 1-112,1 4 0,0 1-116,2 1 0,0 2 146,0 3 0,0 2-101,0 0 1,0 1 70,0-3 0,0-3-106,0 1 1,0-2-44,3 2 1,-2-5-140,1-2 1,-1-4 155,-1 1 1,0-5-262,0-3 100,0-4 165,0-2 1,0-3-33,0-3 1,0 2-12,0-4 0,0-1-513,0-4 0,-1 2 189,-1-1 0,1 0-328,-2-1 0,3 1 103,0-3 0,-3 0-86,1-2 1,-1-1 64,3 1 0,0-1 66,0 1 0,0-3 173,0 0 0,0-3 13,0 1 1,0-3 12,0-2 1,0-2 90,0-3 1,0 1 166,0 2 1,-2-2-8,-1 4 0,0 2 298,1 5 1,1 1 13,-1 6 1,0 3 20,0 2 82,1 3-79,-2-1 102,3 3-117,0-3 155,0 2 246,0-2-188,3 3 24,-2 0 524,2 0-1071,0 0 43,-2 0 87,2 0 15,0 0 1,-1 0-92,3 0 1,-3 0 62,3 0 0,-3 0-36,3 0 1,0 0-67,2 0 0,-2 0 18,0 0 1,0 0-120,2 0 0,1 0 13,2 0 1,-2 0 102,1 0 0,3-3-353,0 1 0,2 0 118,3 2 1,-1 0-22,3 0 0,1-1 82,1-2 0,1 3-67,0-3 0,-1 2 78,1 1 0,-1 0 88,-2 0 0,-1 0-30,-3 0 0,-2 0 23,-1 0 1,-1 0 24,-4 0 1,0 0-81,0 0 108,1 0 0,-1 0-72,0 0 1,0 0 157,1 0 0,-4 0 109,1 0-80,0 0-4,2 0 63,1 0 1,-4 0 156,1-3-223,-3 2 426,1-2-18,-3 3-230,0-3-169,0 2-625,0-2 508,0 0-253,0 2 174,0-2 144,-3 3 1,2 1-54,-1 1 0,1 0-24,1 2 1,0-1 25,0 2 1,0-1 10,0 4-81,0-1 0,0 3 49,0-1 0,0 3-18,0-2 1,0 3 7,0-1 1,2 5-18,1 2 0,1 3 7,-1 2 0,2 1 13,-3 1 1,3 4-21,-3-3 1,3 2-1,-2-5 0,-1 2 59,-2-2 1,0 2 93,0-4 0,0 1-99,0-4 0,0-1-13,0-1 0,-2 0-111,-1-3 0,0 2-11,1-7-311,1 1 310,-3-3-253,4-3 393,0-1-127,0-3 45,-3 0 1,2 1 22,-1 2-32,1-3 0,1 4 10,0-1-297,-3-2 186,2 2 107,-2-3-258,3 0 298,-3 0 8,2-3 1,-3 2 126,2-2 0,0 0-208,-3 1 85,4-1-450,-6 3 285,3 0 1,-3 0-53,0 0 1,2 0 70,0 0 0,0 0-14,-2 0 0,-3 0 24,1 0 1,-2 0-9,2 0 1,-3 3-36,-2-1 0,-1 1 52,-2-3 1,-2 2 122,-3 0 0,-2 1-103,0-3 1,-3 0 129,0 0 0,0 0-75,0 0 1,3 0-74,2 0 0,4 0 95,4 0 1,0 0 114,4 0 1,3 0 230,2 0-212,4-3 3,-3-1 0,8-1-109,1 0 1,-1 2-431,0-1 335,1 2-1925,2-1 1460,1 3 1,-1 0-1210,0 0 0,-2 3 554,0 2 0,-1-1 1194,1 1 0,4 0 0,-1 2 0</inkml:trace>
  <inkml:trace contextRef="#ctx0" brushRef="#br0" timeOffset="1982">124 153 8225,'-8'-4'520,"1"1"-343,0 2 1,0-1 1264,-1 0-436,4-1-568,1 0 0,3 1-189,0-2 0,3 0-235,2-1 0,2-2 58,3 2 1,1-1-30,4-1 1,-1 0 212,1-1 0,-3 3-10,0 1 1,-1 2-428,1 0 0,-4 1 82,-3 1 0,-3 1 48,0 1 1,-2 2 97,-2 3 1,-3 4 29,-5 1 0,-1 1 47,-4 2 1,2 2 108,1 0 1,-2 0-69,2-3 0,2 1 270,0-1 0,0 0-125,3-2 0,-1-2 104,6-3-13,-1-3 1,5-1-192,3-6 0,0-1-66,7-6 0,0-1-47,3-4 0,3-2-267,1 0 1,2 0 148,0 0 0,1 1-45,0-3 1,2 0-62,0 0 0,-1 2 113,-3 5 0,-3 2-914,-5 5 638,-2-1 0,-6 6-113,-1 0 1,-6 6 119,-2 3 1,-4 4 149,-3-1 1,-3 3 16,-2 1 1,1 1-95,-3 2 0,-2 3 438,-1 2 0,-1 0-158,4-2 0,-1-1 712,0 1 0,1-4 134,4-1-293,6-1-318,6-5 0,7-4 75,3-5 0,1-4-279,4-3 0,3-4 164,5-3 0,0-5-382,2 1 0,0-2 84,0 1 0,-1-1-131,1-4 1,0 0 72,-1 0 1,0 1-268,-1-1 1,-2 1-67,-1 2 1,-5 2-111,0 5 0,-6 4-256,-4 3 174,-1 3 312,-11 9 0,1 2-1,-7 8 1,-1-1 249,1 0 1,-1 3 117,-2 3 1,-1 0 112,-4 2 0,0 2 129,-5 3 0,2 2 367,-5 1 1,3 1-60,3-1 1,2-2-245,4-3 1,7-5 505,5-6-434,4-3 1,8-6-337,0-5 0,6-3 28,2-3 0,5-7 73,2-6 1,6-4-125,4 0 1,-2-1-288,2-2 1,-2-1-12,2 1 1,0-4 114,0 2 0,-4 0-33,-4 0 1,0 3 95,-7 1 1,-1 4-809,-6 3 500,-3 4 1,-5 5-46,-6 6 0,-2 4 96,-5 5 0,1 3-126,-4 5 1,-1 2 313,-2 3 0,-1-1-63,0 1 1,-1 0 553,0-1 1,-3 4-237,-1-1 1,-2 3 312,-1-1 0,3-1-241,2 0 1,5-3 645,5 0 0,5-5 97,4-2-718,4-4 0,3-7-15,5-1 0,5-7 33,0-3 0,3-4-550,2-6 0,4 1 231,3-3 0,3-1-94,0-5 1,-2 4-28,-1-1 0,-2 1-83,0 4 0,0-4-49,-1 1 0,-5 3-572,-1 5 192,-5 3 326,-3-1 0,-5 6-33,-4 2 0,-2 6 95,-4 4 1,-2 3 312,-2-1 1,-2 3-77,0 2 1,-1 0 67,-2 4 0,-2 1 162,-3 1 0,1-1 301,-1 2 1,0-2-133,1 4 1,1 0 219,3-2 1,4-2 206,8-5-401,2-4 1,9-4 167,4-4 1,4-4-119,6-4 1,0-6-279,6-9 1,2-1-128,1-3 1,1 1-197,-6-1 1,0 2 114,-5 3 0,-2-1-58,-2 3 0,-6 3-626,-2 5 562,-5 4 1,-2 2-228,-4 3 1,-5 5 141,-1 2 1,-3 5-68,1 1 1,-3 0 85,0 2 1,-1-1 24,4 1 0,-1 0-16,-2 2 1,4-2 51,1 2 1,2-4 176,1-1 1,3-3-133,2 0 1,2-1 606,2-4 0,5 0 12,5-4 1,4-4 214,1-4 1,3 0-315,-4-4 1,1 1 101,-2-1 0,-3-2 155,0 2 0,-3 2-190,0 0 1,-1 5-782,-4 0 433,3 3-793,-6-1 1,1 4 406,-4 1 0,-3 2-484,-5 3 0,2 1 282,-1 2 0,0-1 133,-1 3 0,2-2 47,-2 2 1,0-4 293,0 2 1,1 1 629,1-2-375,1 1 220,0-3 0,4-3-208,3-1 1,3-3 258,4-3 0,1-1-268,2-3 0,1-3-142,4 1 0,1-3 24,1 2 1,-1 0-20,-4 3 0,2 1-406,-2 1 1,-1 1 151,-2 1 1,-3 2-308,-1-1 1,-4 4 182,2 3 0,-6 2 89,-1 0 1,-4 3 54,-1-1 0,1 1 7,-2-3 1,3 0 274,2 1 0,-2-4-72,3-2 0,0 1 136,-1 0 1,2-1-32,-1-2 0,2-3 46,0-2 0,1-2-29,1-3 1,0-1 79,0-4 1,0 1 10,0 0 0,0-2-75,0-1 1,0 0-169,0-4 1,0 1-223,0-4 1,0 0-126,0 0 1,0 1 148,0-4 0,0 4 70,0-1 1,0 5 38,0 2 0,0 5-76,0 2 11,0 5 1,0 5-91,0 5 1,0 5 260,0 2 0,0 1 197,0 2 0,0 2 117,0 0 1,2 3-127,1-1 0,-1 1-21,-2-1 1,2 2-22,1-1 1,2-2 108,-3 1 0,3 0-240,-3 0 0,1 0-115,-3-3 1,2 0 63,0 1 0,1-4 1,-3-1 1,0-6-151,0 1 175,-3-4 0,1 0-173,-3-3 1,4-1 65,-2-1-174,2-2 17,-2-4-117,2 1 0,-2 2-795,3 1 410,0 2-1738,0-5 1801,0 3 1,0-3-2288,0 0 2948,3 0 0,1-4 0,4 0 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3:22:46.393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58 174 8351,'-4'-4'2802,"1"-2"-2292,3 5 12,0-2-136,0 9 0,0-1-137,0 5 1,0 1 171,0 1 1,0 2-71,0 3 0,0-1-49,0 4 0,0-3 31,0 2 1,0 0-91,0 3 1,0-1 74,0-2 1,0 1-45,0-3 0,0 2-186,0-2 0,0-2 104,0-3 0,0-3-235,0 0-165,-3-1-69,2-4 123,-2 0 149,3-11 0,-2 2-334,-1-4 0,1-2 124,2 2 1,-3-4-194,1 1 1,-3-2 114,3 0 0,-2-3-146,2 0 0,1-3 172,-1 0 0,-1-1 116,0 0 0,1-1 267,2 0 0,0 1-92,0 2 1,0 1 52,0 4 1,0 2-82,0 0 0,0 3 194,0-1 1,0 5-16,0 0 0,0 2 146,0-1-248,0-1 1,1-2-9,1 3 0,-1 0 84,1 1 1,2 2-52,1-1 173,-2 1-203,4 1 0,-6 0 398,4 0-163,-3 0 384,1 0-478,0 0 0,-1 0-52,3 0 1,-3 0-184,3 0 0,0 0 102,2 0 1,-2-2-118,0-1 0,-1-2 163,4 3-139,-1 0 1,0 1 64,0-2 0,1 3-43,-1-3 0,0 2 47,0 1 0,1 0 9,2 0 1,-1 0-1,3 0 0,-3 0 4,4 0 1,-1 0 10,2 0 0,5-2-13,2 0 0,2-2-73,3 2 0,1-1 67,2-2 0,0-1-143,0 1 0,-4 1 66,0-1 1,-6 2-120,-2-1 0,-5 2 128,-3 0-6,-1 1 267,-4 1-209,0 3 1,-4-1 223,0 2-126,0-2-64,0 1-40,0 0 84,0-2-36,3 2 181,1-3-199,3 0 95,0 0 0,-2-2-51,0 0 246,-3-1-115,1 3-20,-3 0-123,0 3 0,0-1-81,0 3 1,0-3 55,0 3 1,-3 0 77,1 2 0,0 0-83,2 1 0,0-1 128,0 0 1,0 3-24,0-1 0,0 4-13,0-1 1,0 3-168,0 2 1,0-1 130,3 3 0,-2 3-177,1 2 1,1 1 93,0-1 0,-1 1-116,-2 1 1,0-1 124,0-3 1,0 1 29,0 1 0,-1-4 3,-1 1 1,1-4 18,-1 0 1,-2-1 18,2 1 0,0-5 20,2 0-235,-4-3 243,4-2-66,-4-3-19,4-4 1,0-4-210,0-3 0,0 2-33,-3 1 1,2 1-25,-4-2 0,2 1-48,-2-1 1,3 0 126,-3 2 0,0 0-354,-2 1 0,0 1 148,0-1 1,-1 1-199,1 1 1,0-3 95,0 1 0,-3 0 122,0 2 1,-2 0 120,0 0 1,-5 2 78,-3 0 1,-4 3 169,-2-2 1,-2 1-94,-1-1 0,0 0 2,0-1 1,1-1 4,1 2 1,5-3 254,6 0 1,1-2 64,3 0 1,2-4 171,2 1 1,4-1-191,2-1-393,1-1 1,4 1-596,2 0 1,-1 3 25,1 1-454,0 3 423,2 0-506,-3 0 0,-1 3 520,-3 2 0,0 1 703,0 1 0,0 1 0,0-1 0</inkml:trace>
  <inkml:trace contextRef="#ctx0" brushRef="#br0" timeOffset="1546">138 181 8252,'2'-4'433,"1"-1"0,2 2-29,-3-1 1,0 1-518,-2-2 71,0 4 1,0-2 4,-3 3 1,-2 0 226,-4 3 0,0 1-66,-3 3 1,0 0 114,-3 0 0,2 2-114,1 0 1,-1-1 213,3 2 1,-2-2-118,2-1 0,2 0 272,3 1-211,2-1 1,3-3 6,3-2 0,2-1-240,4-1 0,6-3 177,4-2 0,2-4-282,1 0 0,-1-4 60,1 1 0,0-2-74,-1-1 0,1 1 73,0 0 1,-1 0 57,-2 2 0,-4 1-86,-3 4-266,-6 3 340,0 1-11,-15 9 0,0 0 29,-8 6 1,2-2-37,0 2 1,2 0-11,1 2 0,-2 1 49,2-1 1,1 3 6,-1 0 1,3 1 6,-1-1 0,1-1 100,0 3 1,4-5-38,0 0 1,3-4-64,2-1 0,1-1 117,1-4 1,3 0-103,5-4 1,-1-4-15,3-4 1,1 0 25,4-4 0,-1-1-231,3-3 0,-2-1-39,2-2 1,3 0-89,2-3 0,1 1-39,-1 2 0,-1-2 101,1 2 0,0-1-37,-3 0 1,-3 5 95,-6 3 1,-6 6-584,-1-2 483,-4 6 1,-6 2 21,-3 5 0,-4 4 108,-3 0 0,-2 4 160,-2-1 0,-3 3 64,1 2 1,-1-1-111,-2 6 0,-2-1 128,-1 6 0,3-3-22,-1 2 1,3 1 428,0 2 1,1 1-132,2-1 0,4-5 19,6-7 1,5-5-259,4-2 1,4-5-325,5-3 0,5-2 9,3-2 0,3-6 134,-1-4 1,6-1-201,1-2 1,5-2 40,0 1 1,3-5 47,-3 2 0,3-4 44,-3-1 1,0-3 11,-5 3 1,-4-2-45,-5 5 1,-3-2-314,-5 6 202,-2 4 0,-8 3 70,-2 5 1,-1 3-156,-3 4 0,-3 4 109,-2 4 0,-2 3 146,0-1 0,-1 5-119,1 2 0,-4 2 318,-1 1 0,-5 2 91,0 0 1,-5 3 124,3 0 0,-4 0 194,3 0 0,6 0-182,1-3 1,5-1 282,3-6-468,5 0 0,8-10 71,6 0 1,3-4-92,5-5 1,3-5-5,1-5 0,6-5-127,4-3 0,-3 2-270,3-1 1,-2-1 6,2-1 0,-2-1 120,-1 0 1,-5 0-231,-2 1 0,-3 1 125,-2 1 0,-5 4-153,-1 0 0,-7 5 15,-1 5 1,-3 2 47,-4 3 0,-5 6 130,-2 1 1,-1 7 7,-1 1 1,-2 2 203,1-1 1,-4 1-143,-1 2 1,3-1 326,-3 2 0,2 1-135,-1-2 0,1-1 391,1 2 1,6-4-164,1 1 1,4-5-9,3-3 0,3-1-9,4 0 1,5-4-95,6-2 0,1-4 175,3-3 1,1-5-25,4-2 0,0-2-377,-1 0 0,0 1 143,-1-1 1,0 1-133,-3-4 0,-3 2 17,-2 3 0,-5 2-581,0 3 387,-5-1 0,-2 4-130,-5 2 1,-4 2-249,-3 2 1,-2 5 207,0 2 0,-3 4-24,0-1 0,1 0 100,4 0 1,-1-3 299,3 3 0,1-3-174,1 1 289,4-2 1,2-2 73,4-1 0,3-2 102,5-3 1,2 0-91,5 0 1,-1-3-95,3-2 0,-3-1 71,1-1 1,-2 2-89,-3 0 1,-1 1-92,-2-1 1,-3 2-70,1 3-222,-4 0 0,-1 3 118,-4 2 0,-2 1-161,-4 2 0,0 1-62,-1 1 0,1 0 107,-2 0 0,2-3 119,1 1 1,0-1-276,-1-2 218,1 1 1,1-1-165,1 0 147,2-4 1,3 2 9,0-6 1,0-1 26,0-3 1,0 0 43,3 0 0,-2-3 176,4 0 0,-3-2 445,0 3 1,-1-3 1193,-1 2 0,-3-3-1517,-2 1 0,-5-2-487,-2 0 1,-2-4-260,-3-1 0,-4-2 89,-3-1 1,1-2-109,3 0 0,1 3-1259,5 4 1302,-2 2 0,11 8-1462,0 7 2011,7 7 0,8 11 0,5 0 0</inkml:trace>
  <inkml:trace contextRef="#ctx0" brushRef="#br0" timeOffset="3101">1086 87 8228,'-3'-4'573,"1"-1"-325,0 3 1,1-3 759,-2 2-544,3 1 570,-4 2-677,1 0-163,2 0 163,-2 0 59,3 3-23,0 1-215,0 3 1,0 1 519,0 2-377,0-2 1,0 6 125,0-2 0,0 4-159,0 1 0,0 3 159,0-1 0,0 5-129,0 3 0,0-2-219,0 2 1,0-3 107,0 3 0,0-4-198,0 1 0,3-2-26,-1-3 0,0-2-18,-2-5 1,0-1-16,0-1-44,0-5 24,0 1 1,0-7 106,0-1 0,0-2-137,0-3 1,0-4 10,0-1 0,0 1-245,0-1 1,0 0-179,-3-3 0,2 0 208,-1-2 0,0-1-155,0-4 1,1-1 94,-1-1 1,1-1 299,1-4 0,0-3-115,0 1 1,0 3 215,0 4 1,-1 2 79,-1 3 0,1-1 405,-2 6-57,-1 1 271,0 6-450,-3 3 1,3 1-114,2 6 1,1-2-35,1 4-31,0 0 0,2 2 88,1 0 0,2-2 117,-3 0-67,4 0 0,-2 0 34,3 0-113,0-4 1,0 5-231,1-4 0,-1 1 131,0-3 1,3 0-180,-1 0 0,4 0 50,-1 0 0,2 0-65,0 0 1,4-4 92,1 0 1,6-3 61,1 0 1,2 0 35,1-1 1,-2 1 166,-1 0 0,-2 0-151,0 0 0,-6-1-31,-3 1 1,-2 3-391,-3 2 179,0-2-235,-6 3 207,-1-2 77,-3 3 294,0 3-245,0 1 157,0 3 1,-3-2-34,1 0 427,0-4-94,2 6 207,0-6-296,0 5 0,0-4 14,0 2-200,0-2 1,0 2 39,0-2 1,0 0-253,0 3 171,0-3 0,0 4-200,0-1 0,0-1 40,0 1 0,2 0-9,0 5 0,1-1-25,-3 3 0,2 1 40,1 4 1,0 2 44,-1 5 0,0 0-5,3 5 1,-4-4 49,2 4 0,0-3-37,-1 1 1,1-1 140,-3-2 1,0-5-123,0 0 1,0-5 124,0-2 0,0-3-54,0 1 0,0-5 373,0 0-107,0-3 307,0 1-956,0 0 171,0-2-254,0 5 1,0-4 56,0 3 1,0-3-486,0 3 276,0-3 182,0 4 332,0-5-120,0 2 1,-1-1 221,-1 1 0,0-1-18,-3-2-6,0 0 0,-2 0-54,0 0 0,2 3-64,0-1 84,0 1-110,-2-3 98,0 0-111,0 0 218,-1 0 0,1 0-122,0 0 1,2 0 203,0 0 0,0 0 6,-2 0 1,0 0 45,0 0 0,-3-1-96,0-2 0,-3 2-58,-2-4 1,0 2 137,-4-1 1,0 0-69,0-1 0,-2 1-66,2 1 1,1 3 20,1-3 1,3 2-507,2 1 0,-1 0-652,3 0-697,4 0-163,3 0-1397,3 0 3308,3 4 0,4-4 0,4 4 0</inkml:trace>
  <inkml:trace contextRef="#ctx0" brushRef="#br0" timeOffset="5215">1144 131 8212,'-5'-3'295,"0"1"83,4-4 0,-4 3 44,3-2 1,1 1 251,-1 2-359,-2 1 0,2-5 180,-3 4-351,4 0 1,-2 1 261,3-2-149,-4 3 150,4-4-57,-4 4-263,4 0 19,4-3 1,0 2-218,3-1 1,0 0 86,0 0 1,1 0-214,-1-2 0,0 1 80,0-2 1,0 3-1,1-3 0,-3 3 55,-1 0 87,-2 1 1,0 1 55,-4 0 0,-2 3-74,-3 2 1,-1 2 267,-2 0 0,0 0-33,-2 0 0,-1 1 129,3-1 1,0-2 202,3 0 154,0-4-199,0 2-386,3-3 0,1 0 85,6-3 1,1-1-2,3-3 1,-2 0 75,0-1 0,-1 1-92,4 0 0,-4 0-89,1-1 1,-3 4 222,0-1-412,-1 3 113,-1-4-207,0 5 137,0-2 157,-3 0 92,-1 2-115,0-2 428,-3 3-190,7 0 266,-4 0-477,8 3 1,-3-2 7,4 1 1,0 1-48,2 0 1,-1 1 29,1-1 0,-1 0-135,6-1 0,1 0-27,4 3 1,2-3-123,2 0 1,2-1-111,1-1 0,-2 0 115,3 0 0,-3 0 82,0 0 1,-4 0 21,-1 0 1,-5 0 243,-2 0-60,-5 0-63,-2 0 546,-3 0-637,-6 0 1,1-3 102,-5 1 1,-1-1-358,-1 3 0,-2 0 104,0 0 0,-2 0-184,-1 0 1,0 3 88,-3-1 0,0 2-2,0-2 0,2 0-53,-2 2 0,4-1-110,0 2 0,-2-1 326,1 4 0,1-2-102,4-1 0,1 1 386,4-1 1,1 2-128,1 0 1,2-2 529,3-1-348,0-2 249,0 5 0,3-7-149,2 3 1,-1-3 16,1-3 1,-1 3-64,4-3 0,-1-1-101,0-1 0,3-1-213,-1-1 0,7-1 128,-2 1 1,5 0-173,1 0 0,3-1 59,1-2 1,3 1-307,0-3 1,-2 4 89,-1 1 0,-7 0-447,-3 5 334,-7 0 0,-2 2 136,-7 3 0,-8 1 311,-7 3 0,-4 3-167,-3 3 1,-2-2 311,-3 1 1,0 0 140,0 2 0,1 1 195,1-1 1,3 1-155,2-1 0,4 0 205,4-2 0,1 1-112,6-4-235,1-2 0,9-4-215,2-3 1,2 0 88,3 0 0,1-3-196,4-2 1,-1-1-14,1-2 1,0-1-30,2-1 1,-1 0 34,3 0 1,1 2-49,4-2 1,1 0 44,2 0 1,-2 1-128,-4 1 0,-1 1-985,-1 0 470,-6 0 259,0 3 1,-12 1 148,-3 6 1,-8 1 395,-4 3 1,-4 3-80,-4-1 0,0 4 179,-2-1 1,-1 2 332,-2 0 1,0 1-293,3-1 0,0 1 127,2 2 1,4-1-16,1 1 0,5-5-39,5 0 1,3-3-87,4 1 0,1-5-251,1-3 0,3-1 31,5-1 1,2-4 98,5-3 1,2-4-201,5-3 0,2-3 47,3 0 1,1-2 157,1 2 1,-2-2-60,0 2 1,-2 0 142,-5 2 0,-2 4-333,-6 1-147,-6 6 1,-3 0 121,-10 4 0,-1 6-171,-8 1 1,-3 5 30,-4 0 1,-2 2 143,-1 0 1,-2 2 203,-3 1 0,1 0-124,-1 3 1,2 0 236,1-3 1,1 3 182,-1-1 1,6-2 266,0-3 0,8 0-388,5-4 1,3-3-93,4-2 1,1-4-85,1 2 1,3-2 121,5-1 0,1-4-224,4-4 0,0 0 31,2-4 0,1 0-91,4-2 1,3-1 8,1 1 0,0-3 81,1 0 0,-2 0-36,2 3 1,-2 2 8,-3-1 0,-5 5-320,-2 1-73,-7 3 0,-6 4 234,-4 0 0,-6 6 101,-7 1 0,-2 5 79,-5 0 0,-1 3-117,-1 2 0,-1-2 191,-1 2 0,-2-1 119,1 1 0,0 0 307,0 3 0,5 0-82,2-3 1,5-1 233,1-4 0,3 1-416,6-4 0,3-2 3,4-5 0,6-1 240,4-1 1,5-4-72,2-3 0,5-4-504,3-3 1,1-2 122,4 0 1,1 0-5,3-4 0,-3 4 80,-2-1 0,-5 3 91,-4 2 1,-5 2-731,-5 5 448,-4 2 0,-9 4-91,-6 1 0,-5 3-39,-4 5 1,-3-1-153,-3 3 0,1 0 196,-1 2 0,0 0-52,0-2 0,1 2 109,-1-2 0,3-1 171,-1 1 1,4-3 149,0 0 1,4-1-73,5 0 1,1-1 295,3 0-228,1-3 0,7-1 171,3-3 1,4 0-91,3 0 1,3-3-117,3-2 0,1-3 69,0-2 1,2-2-70,0 2 0,3-3 4,-3 1 1,-1 2-17,-4 0 0,-1 2-246,-4 1-350,-2 0-102,-5 3 0,-8 1 315,-6 6 1,-1 3-63,-4 4 1,-1 0 12,-4 0 0,2-1-14,-2 3 1,2-3 199,0 0 1,1 2-108,2-2 1,2 1 531,3-3 0,-1 0 397,1-3-122,3 3 1,4-6-120,5 1 1,5-1 151,2-1 1,4 0-176,1 0 1,2-3-29,-2 1 1,0-3 3,-3 3 1,0-1-129,-2 0 1,-2 2-574,-2-1 0,-4 2-14,-2 2 0,-1 2-240,-1 4 0,-3 0-132,-2 1 0,-2 0-706,-3 3 0,2-2-295,-2 2 1,3-3 11,2 0 10,-1-1 883,5 0 789,-2-4 0,3-1 0,0-3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3:23:05.875"/>
    </inkml:context>
    <inkml:brush xml:id="br0">
      <inkml:brushProperty name="width" value="0.04286" units="cm"/>
      <inkml:brushProperty name="height" value="0.04286" units="cm"/>
      <inkml:brushProperty name="color" value="#F6630D"/>
    </inkml:brush>
  </inkml:definitions>
  <inkml:trace contextRef="#ctx0" brushRef="#br0">87 51 5904,'-4'0'331,"1"0"-256,3 0-465,0 0 240,-3 0 141,2 0 9,-2 0 0,3 3 0,0 1 0</inkml:trace>
  <inkml:trace contextRef="#ctx0" brushRef="#br0" timeOffset="487">51 65 8243,'-4'0'-1356,"-2"0"2325,1 0-63,2 0-388,-4 0-39,6 0-203,-5 0 0,4 0 629,-3 0-268,4 0 186,-2 0-33,-1 0 219,4 0 84,-4 0-335,4 0 1820,0 0-2364,4 0 1,-3 3 0,4-1 0,0 1 123,2-3 0,0 0-56,1 0 1,0 0 67,1 0 1,0-3-67,3 1 0,-2-1 63,2 0 1,-1 2-98,1-4 1,2 2-118,-2-2 1,2 1 116,0 0 1,1-2-123,2 4 0,2-3 44,2 2 1,4-1-166,-1 1 1,6-2-51,2 3 0,1-1 57,1 3 1,1-2 48,-4 0 0,-3-1 33,-4 3 0,-2 0-13,-3 0 1,1 0 16,-3 0 1,-1 0-132,-4 0 0,1 0-386,-3 0-645,0 0-630,-3 0 725,0 0-1265,-3 0 960,-1 3-249,-3-2 1,-1 2 77,-1-3 1,0 0 1442,-2 0 0,-1 0 0,-2 0 0</inkml:trace>
  <inkml:trace contextRef="#ctx0" brushRef="#br0" timeOffset="1318">58 51 10308,'-4'-3'3240,"1"2"-2397,3-2-67,0 3 3245,0 0-3626,0 3 1,0-2-163,0 4 0,0 0 37,0 2 0,2 1-151,1-1 1,-1 1 53,-2 2 1,3-2 70,-1 4 0,0 0-117,-2 0 0,1 1 89,2-1 0,-2 5 46,1-1 1,-1 1-89,-1-2 0,0 2 108,0 0 1,2-1-45,1-1 1,-1 2 82,-2 0 0,0 3-134,0-1 0,0 0 26,0 0 0,0-1-119,0 2 0,0-2 75,0-1 1,0-2-152,0 2 1,0-2 79,0 0 1,0-1-136,0 1 1,0-3 52,0 0 0,0-1-90,0 1 0,0 0-5,0-3 1,0 0-70,0 3 1,0-3-87,0 1 1,0-2 148,0-1 0,0 0-1298,0 0 510,0-3-61,0 0 0,-1-4-264,-1 0 59,1 0 1,-2-1-166,3-2 0,-1 0-587,-1-2 1,1-1 1890,-2 1 0,2-1 0,1-2 0</inkml:trace>
  <inkml:trace contextRef="#ctx0" brushRef="#br0" timeOffset="1926">44 666 8094,'-5'0'0,"0"0"0,3 0 571,-3 0 1,2 0 456,-1 0-1,2 0-200,-1-3-242,3 2-130,0-2 0,1 2-96,1-2 0,0 3 30,2-3 0,4 2-138,1 1 0,2 0 104,-2-3 0,2 2-74,1-1 0,2 1 0,-2 1 1,1 0-156,2 0 0,-1 0 124,1 0 1,2-2-106,0-1 0,3 1 91,-1 2 0,5-1-37,3-1 0,3 0-4,2-3 1,2 1-37,0-4 0,-1 2 44,1 1 0,-2-1 3,-1 1 1,0-2 151,-4 0 1,-2 3-58,-1 2 1,-2-2-399,-3 2 0,-2 0 132,-5 2-1153,-2 0 636,-2 0-2256,-4 0 502,-1 0 1099,-3 0 1,-3 2-2305,-2 0 3441,-2 1 0,-3 0 0,-1 1 0</inkml:trace>
  <inkml:trace contextRef="#ctx0" brushRef="#br0" timeOffset="2552">615 87 8110,'0'-5'-257,"0"0"0,0 0 840,0-2 178,0 0 0,0 0-273,0 0 1,0 2 134,0 0-3,0 0-368,4-2 1,-3 2 473,4 0-489,-3 4 1,2-3 756,-2 4-474,-1 0 0,2 1 20,-3 2 0,0-2-16,0 4 1,0 0-146,0 2 1,0 0 68,0 1 1,0-1-127,0 0 1,0 4-38,0 1 1,0-1-49,0 1 1,0 1 136,0 4 0,0-1-64,0 3 1,0 0 100,0 3 0,0 1-22,0 1 1,1 1-92,1 4 1,-1 0-76,2 0 0,-2 0 29,2 0 1,-3-1-190,3-1 1,-2-3 60,2-5 1,-2-2-74,1-5 1,-1-1-241,-1-4-681,3 0-262,-2-3 0,2-1 556,-3-6 1,0 2-1454,0-4 0,-2 0-53,-1-2 2082,1-1 0,-1-2 0,-1-1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19:27.845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9 42 8040,'0'-9'-54,"0"5"80,0 0 1,0 3 249,0-2 381,0 2 9,0-2-63,0 3-48,0-4-356,0 3 1,0-3 146,0 4-230,0-3 58,0 2 172,0-3-327,-4 4 311,3 0-164,-2 0-139,3 0 1855,0 0-1575,0 4-65,0 0 79,0 1 27,3 2-362,-2-2 77,7 3 0,-7 1 100,1-1 34,3-4-66,-4 7 0,4-7-224,-3 7 116,-1-4-104,7 5-554,-4-3 455,1-1 1,2 0-85,-1 1-1373,1-1 1065,5-4 0,-3 4-54,2-3 626,2-1 0,0 3 0,3-2 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3:23:09.368"/>
    </inkml:context>
    <inkml:brush xml:id="br0">
      <inkml:brushProperty name="width" value="0.04286" units="cm"/>
      <inkml:brushProperty name="height" value="0.04286" units="cm"/>
      <inkml:brushProperty name="color" value="#F6630D"/>
    </inkml:brush>
  </inkml:definitions>
  <inkml:trace contextRef="#ctx0" brushRef="#br0">30 87 8135,'0'-7'235,"0"0"1,0 2 955,0 0-184,0 0-574,0 1 0,0 0 791,0 2-245,0 1-685,0-2 0,0 3 194,0 3 1,0 1-94,0 3 0,0 0-28,0 1 0,0 0-42,0 1 0,0 3 0,0 5 0,0-1-25,0 4 0,0-1 15,0 3 1,0 0-93,0 2 1,0 2 16,0 3 1,0-3-91,0 1 0,0-1 105,0 3 0,0-2-148,0-1 0,-3-2 128,1 0 0,0-2-147,2-3 0,-1-1-72,-2-4 0,3-3-100,-3-1 1,2-3-427,-2-2 323,2 1-566,-2-5 332,3 2-435,0-3 0,0 0-81,0-3 0,0 2-1536,0-4 1776,0 0 1,3-2-92,-1 0 1,1-1 787,0 1 0,1 0 0,3 0 0</inkml:trace>
  <inkml:trace contextRef="#ctx0" brushRef="#br0" timeOffset="967">37 94 8059,'-4'-7'409,"-2"2"-28,4 0 1,0 3 149,2-3 0,-3 3 414,1-3 389,-1 3-206,3-4-319,0 5-299,0-2 1,0 2-129,0-1 0,1 1 528,2-2-469,1 3 0,3 0-69,0 0 0,1 0-165,2 0 1,-2 0 28,1 0 1,2 0-60,-1 0 0,0 2 70,0 0 0,1 1-90,3-3 0,-2 1 75,1 1 1,-1-1-74,2 1 1,4-1-14,1-1 0,2 0-164,1 0 1,-1 0 102,1 0 1,0 0-171,-1 0 1,0 0-51,-1 0 1,0 0 99,-3 0 1,0-2-95,-3-1 1,0-2 89,1 3 0,-3-1-7,0 0 0,-2 3 85,2-3 1,-3 2 3,3 1 1,-3 0-27,1 0 0,-1 0 8,0 0 0,-1 0-23,2 0 1,-4 0 18,-1 0-180,-1 0 172,4 0 0,-4 0-243,1 0 188,-3 4-41,1-4 48,-3 4-5,0-4-402,0 0 211,-3 0 138,2 0 79,-2 0 3,3 0 2179,0 0-1873,0 3 20,0-2-187,0 5 0,0-2 2,0 3 1,0 1-40,0-1 1,0 1 16,0 1 1,0 3-57,0 2 1,0 1 88,0 2 1,0 2 0,0 3 1,2-1-3,1 1 0,2 2-34,-3 0 0,1 0 90,0-2 1,-2-3-57,4 1 1,-3-2-38,0 1 1,1-1 22,0-3 1,1-1-38,-1 1 1,-1-1-33,-2 0 1,3 0-154,-1-2 0,1 1 67,-3-3 0,2 2-228,0-3 1,1-1-39,-3-4 1,1-1-68,1 2-1141,-1-4 573,2 3-1551,-3-4-1917,0 0 2053,0-4 2345,0 4 0,-3-7 0,-1 3 0</inkml:trace>
  <inkml:trace contextRef="#ctx0" brushRef="#br0" timeOffset="1643">15 637 8510,'-4'-3'2755,"1"2"-1696,0-2 144,2 3-217,-2 0-355,3 0-363,3 0 0,1 0-20,3 0 0,-2 0 186,0 0 1,0 2-90,2 1 1,0-1 46,1-2 0,0 0-42,1 0 1,0 0 47,3 0 0,0 0 95,3 0 0,0 0-98,2 0 1,2 0-46,5 0 1,0 0-64,5 0 0,2 0-245,5 0 0,-1-2 122,-1-1 1,-2 0 11,-3 0 0,0 2-6,0-4 1,-1 3 53,-1 0 0,-2 1-211,-4 1 0,-2 0 17,-2 0 1,-5 0-256,-2 0 1,-5 0 71,0 0-1859,-3 3-178,1-2 550,-3 2 1,-3-2-836,1 2 2475,0-3 0,-2 4 0,0-4 0</inkml:trace>
  <inkml:trace contextRef="#ctx0" brushRef="#br0" timeOffset="2779">1101 80 7508,'0'-5'156,"0"0"1056,0 4-807,0-6 0,0 5 66,0-2 449,0 2-215,0-4-361,0 2 1,0-1 280,0 0-58,0 3-38,0-1 1,0 0 186,0 2-164,0-2-69,0 6 1,0 1-176,0 3 0,-1 3-97,-1 0 1,1 3 124,-2-1 1,3 1-30,0 2 0,0 2-195,0 3 0,0 1 152,0 0 1,0 2-220,0 1 0,0-2 113,0 3 1,2 0-17,0-1 1,2 2 28,-2-2 0,-1-2-99,1-3 1,0-2 36,0 2 0,-1-2-180,1-1 0,-1 0 29,-1-2 0,0-3 110,0-1 0,0-2-516,0-1 183,0 1 119,0-1 0,-1-1 3,-1-1 1,1-1-1470,-1-1-52,1-3-494,-2 7-975,2-6 1484,-2 2 1649,3 0 0,3-2 0,1 2 0</inkml:trace>
  <inkml:trace contextRef="#ctx0" brushRef="#br0" timeOffset="3890">1094 44 8159,'-5'0'1608,"-1"0"-621,5-4-157,-5 4-187,5-4 225,-2 4-52,3 0 605,0 0 1,3 0-1090,2 0 0,1 0 134,2 0 1,-1 0-75,0 0 0,3 0-72,2 0 0,2 0-78,1-3 1,-1 2 145,1-1 1,2 1-122,3 1 0,0 0-15,-1 0 0,2-1-60,-2-1 0,1 1-152,0-1 0,0 1 90,-3 1 1,3-3 87,-1 1 1,1 0-206,-1 2 1,2-3-39,-1 1 0,0-1-153,2 3 1,1 0 79,-1 0 0,1-2-46,-6 0 1,-1-1 34,-1 3 0,-1 0 69,-2 0 0,-2 0-90,-3 0 0,1 0 96,-1 0 1,2 0-105,1 0 1,0 0 76,-3 0 0,0 3-85,0-1 140,1 0 1,-1-2-10,0 0 196,-3 0-250,-1 0-433,-3 0-297,0 0 21,-3 0 76,2 0 487,-5 0 0,4 0 275,-3 0-253,4 4 301,-6-4-110,7 4 591,-7-4-331,6 0 0,-3 0 168,2 0-150,1 0 171,-2 0-279,3 0-58,0 0 0,-1 2 88,-1 0 46,1 1-51,-2-3 0,3 1 111,0 1 18,0-1-167,0 5 1,0-2 130,0 4 1,0-1 51,0 0 1,0 3-117,0-1 1,2 4 103,1-1 0,0 3-93,-1 2 1,-1 1-172,1 4 1,-1 0 153,-1-1 0,0 1-124,0 0 1,0-1 30,0-2 0,0 2-11,0-2 0,0 0 100,0 0 1,0-3-77,0 1 1,0 1 53,0-2 1,0 4-45,0-3 0,0 2-136,0-2 0,0 0 115,0-3 1,3 1-126,-1-1 1,3 0 18,-3-2 0,3-2-62,-3-3 1,3 1-689,-2-1 316,2 0-529,-4-3 359,6-1-1125,-7-3-324,4 0-731,-4-3 563,0-1-1042,0 0 843,-4-2 2401,0 5 0,-3-2 0,0 3 0</inkml:trace>
  <inkml:trace contextRef="#ctx0" brushRef="#br0" timeOffset="4630">1094 659 17434,'7'0'708,"1"0"-354,1 0 0,3 0-57,2 0 0,5 0-25,2 0 0,2-1-28,3-2 1,1 2 27,2-4 1,1 3 11,-1-3 1,1 2 114,-6-1 0,4 1-137,-2-2 0,2 1-36,1-1 0,-3 1-176,-2 2 1,1 1-60,-1-1 1,-3 0-125,-4 0 0,-4 1 180,-1-1 1,-3 1-84,0 1 0,-3 0-177,-1 0 8,0 0-358,2 0 383,0 0 0,-2 0-1480,0 0-97,-4 0-620,2 0 1655,-3 0 0,1 0-715,2 0 1437,-2 0 0,2 0 0,-3 0 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3:23:15.021"/>
    </inkml:context>
    <inkml:brush xml:id="br0">
      <inkml:brushProperty name="width" value="0.04286" units="cm"/>
      <inkml:brushProperty name="height" value="0.04286" units="cm"/>
      <inkml:brushProperty name="color" value="#F6630D"/>
    </inkml:brush>
  </inkml:definitions>
  <inkml:trace contextRef="#ctx0" brushRef="#br0">28 87 8119,'0'-7'376,"0"0"1071,0 0-869,0-1 0,0 4 16,0-1 1,0 2 242,0-1-53,4 2-531,-4-1 1,4 3 253,-1 0-269,-2 0 1,3 0 14,-2 0 0,-1 3 0,1 2 1,0-1-16,0 1 1,-1 0 14,2 5 1,0-2-1,-1 2 1,1 0-972,-3 0 0,2 3 2321,0-1 1,1 2-976,-3 3 0,0 1-237,0 4 0,0 1-138,0 1 1,0-1-57,0 4 0,1-2 40,1 2 1,-1 0 14,1-3 1,2 4-24,1-2 1,-1 0-25,1 0 0,-3-2-123,0 0 0,1-1 85,0 1 1,-1-4-348,-2-1 1,2-5 108,1-2 0,-1-4-211,-2 2-194,0-2 166,0-4 0,-1-1-300,-1-3-500,1 0-1100,-2 0 1568,3 0 1,-1 0-1174,-1 0 695,1 0-2039,-2 0 3159,3 0 0,0 0 0,0 0 0</inkml:trace>
  <inkml:trace contextRef="#ctx0" brushRef="#br0" timeOffset="1422">57 80 8079,'-4'0'736,"-2"0"-357,2-3 0,-3 2 6,-1-1 0,4 0 194,-1 0-43,3 1 47,-4-2-1,5 3 385,-2 0-352,-1 0-151,4 0 1,-3 0-64,6 0 1,-2 0 436,4 0-493,0 0 0,3 0 65,2 0 0,-2 0-66,1 0 1,2 0-111,-2 0 1,4 0 89,-1 0 0,2 0-90,0 0 1,1 0 98,-1 0 0,4-3-70,1 1 1,2-1-13,1 0 1,3 2-46,1-4 1,2 1 29,-2-1 0,2-1-57,-4 1 1,0 1-110,-2-1 1,-4 2-215,-1-1 0,-3 2 113,-1 0 1,-3-2-736,-3 2 583,0 0 1,1 2-22,-1 0 0,-2 0 83,0 0 0,-3 0 26,3 0 0,-3 0-139,3 0 8,-3 0 116,1 0 1,-1 0-99,1 3 189,-1-2-118,-2 2-68,0-3 0,1 0 50,1 0 84,-1 0 1,3 0 149,-1 0-220,-3 0 199,7 0-123,-3 0 0,1 0 370,-1 0 0,-1 0 146,2 0-69,-4 0-273,6 0 0,-6 0 67,4 0-208,-3 0 207,1 0-53,-3 0 0,1 0 14,1 0 304,-1 0-196,2 0 22,-3 0 0,0 1 151,0 1-92,0-1-164,0 5 1,0-4 181,0 3-206,0-1 1,0 4 3,0-1 0,0-1-69,0 1 0,0-2 57,0 5 1,0-1-20,0 1 1,0 1-24,0 3 1,0 2-5,0 0 1,0 3 29,0 3 0,0 0-1,0 2 0,0 0 58,0 2 1,0-2-58,0 3 0,3-4 31,-1 1 0,1 0-20,0 0 0,-3-4-79,3 1 0,0-3 20,-1 1 0,1-2-129,-3 3 1,0-5 135,0-1 0,0 1-14,0-3 0,0-1-143,0 1 0,0-3 82,0 1 0,0-5-149,0 0 0,0-2-56,0 1 35,0-2-74,0 1-272,0-3-3292,0 0 3510,0 3 154,0-2 1,0 3-189,0-1 437,0-3-224,3 4 351,-2-4 0,2 1-22,-3 1 71,0-1-207,0 2-43,0-3-1886,0 0 1722,-3 0 1,1 0 204,-3 0 1,3 0-125,-3 0 1,3 0 142,-3 0 0,0 0 112,-2 0 0,0 0-76,-1 0 1,-1 0-79,-1 0 0,-3 0-7,1 0 0,-4 0-56,-1 0 0,-5 0 42,0 0 0,-4 0-62,2 0 1,-6 0 46,2 0 0,-8 0-97,2 0 1,-1 0 141,6 0 1,-1 0 153,6 0 1,2 2 149,5 1 0,3-1-129,7-2 1,2 0 518,0 0-158,4 0-397,-3 0-70,4 0-715,0 0 162,4 0-1240,-4 0 1164,4-3 0,-3 2-1019,1-1 0,0 1 739,2 1 1,-1 0-2559,2 0 3343,-4 0 0,9-3 0,-2-1 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3:23:17.613"/>
    </inkml:context>
    <inkml:brush xml:id="br0">
      <inkml:brushProperty name="width" value="0.04286" units="cm"/>
      <inkml:brushProperty name="height" value="0.04286" units="cm"/>
      <inkml:brushProperty name="color" value="#F6630D"/>
    </inkml:brush>
  </inkml:definitions>
  <inkml:trace contextRef="#ctx0" brushRef="#br0">51 102 8182,'0'-4'-2142,"0"0"3263,0 2-567,0 1 1,0-3-89,0 1 0,0 2 238,0-4-246,0 3 1,0-2 11,0 2 1,0 0 271,0-2 172,0 2-262,0-4-415,0 5 0,0-3 363,0 1 256,0 2-559,0-2 0,0 6 119,0 2 1,0 2-9,0 0 0,0 3-163,0 2 0,0 3 32,0 2 0,0 0-17,0 4 0,0 0-118,0 6 0,0 2 77,0 2 0,0 1-194,0-4 0,3 1 37,-1-3 1,3-1-144,-3-3 1,3-3-28,-3 0 0,2-5 79,-2 0 0,-1-3-100,1 1 0,-1-3 53,-1 0 0,0 0-256,0-2 1,-1-1-120,-1-1-197,1 1 44,-5-2 0,4 0-1301,-3-1-776,4-2 1297,-3-1 40,4 0 0,0-4 1344,0-4 0,4-2 0,0-4 0</inkml:trace>
  <inkml:trace contextRef="#ctx0" brushRef="#br0" timeOffset="1430">37 109 8218,'-5'0'0,"0"0"591,0-3-116,-2 2 498,0-2-599,3 0 1,0 1 627,4-3-571,0 4 0,0-3 414,0 1-51,4 3 217,0-7-586,3 6 0,0-4-177,0 2 1,-2 1 515,0 2-516,0 0 1,2 0 54,0 0 1,1 0-25,-1 0 1,0 0 38,0 0 0,1 0-75,-1 0 0,1 0 30,1 0 1,3 0-40,2 0 0,1 0 0,-1 0 0,3 0 53,0 0 0,3 0-39,-1 0 1,1-1 153,0-1 1,1 0-124,-2-3 1,2 3 89,0-3 1,1 1-131,0-1 0,2 0-109,0 2 1,0-2-292,-2 3 0,-1-3 191,-2 3 1,0-1-131,-2 0 1,-5 2 42,3-1 0,-5 0-145,-1 0 0,2 1 10,-2-1 0,1 1 24,-3 1 0,0 0 70,1 0 1,-4 0-102,1 0-26,-3 0-224,1 0 321,-3 0 1,0 1-38,0 1-254,0-1 213,3 2 0,-2-3-7,2 3 16,-3-2 25,0 2 71,0-3 0,0 1 10,0 2-95,0-3 280,0 4 60,0-4 840,0 0-524,-3 0-174,2 0-94,-2 0-258,3 3 242,0-2-48,0 2 107,0-3-134,0 3 0,0-1 13,0 2 1,0-1 17,0 2 1,0-1-127,0 4 1,0-1 82,0 0 0,0 4-32,0 1 0,0 1 26,0 2 1,0 3-162,0 1 0,2 3 120,1 2 0,0-2-21,0 2 1,-3 1 37,3-1 0,0 1-6,-1-1 0,1-4 182,-3 2 1,0-5-111,0 0 0,0 1-172,0-1 0,0-1 108,0-4 1,0 1-59,0-1 1,0 2 78,0 1 1,0-3-11,0 0 1,0-3-112,0 3 0,2-3-29,1 1 1,-1-2-223,-2-1 278,3-3 1,-1 2 119,3-4-126,-4 1-184,6-7 0,-6 3-82,4-4-103,-3 3 120,1-4 0,-3 5 0,0-3-486,0 2 138,0 1-174,0-2 64,0 3-1316,0 0 1649,0 3 254,0-2-163,0 2 249,0 0 1,-1-2-59,-1 1-51,1 2 25,-5 0 277,5 0-61,-6 3 1,6-6-113,-1 4 865,-2-3-334,3 1-146,-5-3 1,4 0 143,-3 0-139,4 0-247,-6 0 0,3 0-168,-3 0 1,2 0-15,0 0 102,1 0 0,-4-2-107,1-1 0,-1 1 91,-2 2 0,2 0 202,-1 0 1,-2-3-65,2 1 1,-3 0 78,2 2 0,-5-1-106,0-2 1,-4 3 7,0-3 1,-3 0-364,-2 1 0,-3-3 119,-4 2 0,2-2 46,0 3 1,0-3 40,3 3 1,1-3-140,1 3 1,2-1 183,2 3 0,3 0 198,2 0 0,1 3-212,-1-1 1,4 3-21,1-3 6,-1 4 1,3-3 93,-1 2-319,4-2 166,2-3-225,3 0-5904,0 0 5309,3-3 0,-2 2-1085,4-1 1,-2 1 1959,1 1 0,1 0 0,2 0 0</inkml:trace>
  <inkml:trace contextRef="#ctx0" brushRef="#br0" timeOffset="1951">51 544 7066,'0'-8'2488,"0"4"-1541,0-2 279,0 5-114,0-2 183,0 3-994,0 3 0,0 1-248,0 3 0,3 1-1,-1-1 0,0 1 54,-2 1 0,0-1-927,0 2 1,0-2 820,0-1 0,-3 4 0,-1 0 0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3:23:22.124"/>
    </inkml:context>
    <inkml:brush xml:id="br0">
      <inkml:brushProperty name="width" value="0.04286" units="cm"/>
      <inkml:brushProperty name="height" value="0.04286" units="cm"/>
      <inkml:brushProperty name="color" value="#F6630D"/>
    </inkml:brush>
  </inkml:definitions>
  <inkml:trace contextRef="#ctx0" brushRef="#br0">80 102 8143,'-4'-4'0,"0"-2"-13,2 4 1,1-4 272,-1 1 1044,-2 2-818,3-3 1,-2 4 237,3-3-543,0 4 1,-1-3 81,-2 4 87,2-3 131,-2 2 225,3-2-230,-3 3 245,2 0-397,-2 0 1,3 1 306,0 1-201,0-1 0,0 3 238,0-1-105,0-3-81,0 7-195,0-3 0,-1 2-46,-1-1 0,1-1-117,-1-2 0,1 0 100,1 3 1,0-3-127,0 3 0,-3-2 98,1 1 0,0 1 25,2 2 1,0 1 111,0-1 0,0 3-85,0 2 1,0 3-19,0 2 0,0 2-10,3 5 0,-2-1-130,4 4 1,-3 0 28,0 2 0,1-1-123,0-2 1,-1-2-84,-2-4 0,1 0 103,1-3 1,-1-1-113,2-4 0,-2-1 45,-1-1 1,0-5-49,0 2 131,0-1-89,0-2 1,-1 2 46,-2-4-6,2 1-116,-2-3-283,0 0-45,2 0 284,-2 0 0,3-1-169,0-2 0,0 2-211,0-4 240,0 0 1,0-2 56,0 0 1,1-1-141,1-2 1,-1 2-28,1-2 1,-1-1 123,-1-1 0,1-2-93,1 0 1,-1-1 89,2 1 0,-2-1 154,-1-2 1,0-3-91,0-4 0,-1 1 91,-2-4 1,2 3 38,-4-2 0,0 3 264,-2 2 0,2 0 139,0 7 0,0-2-169,-2 4 0,2 4 439,0 1-248,4 4-10,-2 0-157,3 0-225,0 2 0,0-2 133,3 3 56,-2 0-34,2 0 1,-2 0-24,1 0-133,-1 0 127,2 0-216,-3 0 306,0 0-75,3 0-4,-2-3 15,2-2 1,0 1 15,-1-1 0,1 2 523,-3-1-131,0 2-347,3-4 1,-2 4-10,1-3 0,0 4-133,0-2 342,-1 2 162,2-2-357,0 2 0,-1-2-34,3 3 1,-3 0-93,3 0 0,-3 0 100,3 0 1,-2 0 28,1 0-19,1 0 0,2 0-76,1 0 1,-1 0 48,0 0 0,1 0-5,2 0 1,-2 0-46,2 0 0,0 0 38,0 0 1,3 0-19,-1 0 0,1-1 32,2-1 0,2 1-9,3-1 1,-2-2-9,1 2 0,1-4 191,1 2 0,1 0-145,0-1 0,-4 3-47,-1 0 0,-1-2-165,-2 2 1,-3-1 62,-1 0 1,-2 3-60,-1-3 211,-3 2-396,3 1 135,-7 0-189,7 0 37,-3 0 43,3 0 0,0 0 125,1 0 0,-4 0-30,1 0 133,0 0-188,-1 0 100,3 0-51,-7 0 275,4 0-190,-4 0-404,0 0 474,0 4-123,0-4 118,0 4-118,-4-4 202,4 0-27,-4 0 318,4 0-236,-3 0-102,2 0 385,-2 0-205,3 0 295,-3 3-144,2-2 75,-2 2-369,3 0 0,0-1 17,0 3 1,0-1-52,0 4 0,0-1 84,0 0 0,0 0-163,0 1 0,0 2 82,0 2 0,0 2 156,0 0 1,2 1-84,1-1 1,-1 4 83,-2 1 0,2 0 7,1 0 1,-1 0 120,-2 3 0,0 0-90,0 3 0,0-4-70,0 1 0,0-1-158,0-4 0,3 0 116,-1-3 0,1 1-164,0-1 1,-2-2 98,1 0 1,0-2 0,0 2 1,-1-3-32,1 0 1,0-1-2,0 0 1,-1-1-92,1 0 0,-1-2 122,-1 0 0,0-3-214,0 3 147,0-3-448,0 1-7,0-3-62,0 0 322,0 3 26,0-2 0,0 3-32,0-2-67,0-1 0,0 3-81,0-2-18,0-1 292,0 6 0,0-6-83,0 4 69,0-3 204,0 1 1,0-2 37,0 1-290,0-1 233,0 2-131,0-3-284,0 0 282,0 3 32,0-2-94,0 2 153,0-3-126,0 0 112,-3 0-39,-1 0 0,-1 0-54,0 0 1,1 0 46,0-3 1,-3 2 6,2-1 1,-1 1 10,-1 1 1,-1 0-20,1 0 1,0 0 7,0 0 1,-3 0-10,0 0 1,-2 0 21,-1 0 1,0 0-15,-2 0 1,-2 0 12,1 0 1,-5 0-8,2 0 1,-4 0-1,-1 0 0,-3 0 12,3 0 1,1 0-13,3 0 1,0 0-25,3 0 1,-1 0 23,4 0 0,-2 0 140,7 0 1,-1 0-4,3 0 0,-1 0 324,1 0-107,0 0-43,0 0 1,3-1 191,1-1-220,3 1-154,0-2 173,0 3-270,0 0 155,3 0-875,-2 0 124,2 0-142,0 0 30,-2 0 1,3 0 286,-2 0 1,0 0-1864,3 0 1005,-4 0-546,6 0 644,-7 0 1149,7 0 0,-3 0 0,3 0 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3:23:26.356"/>
    </inkml:context>
    <inkml:brush xml:id="br0">
      <inkml:brushProperty name="width" value="0.04286" units="cm"/>
      <inkml:brushProperty name="height" value="0.04286" units="cm"/>
      <inkml:brushProperty name="color" value="#F6630D"/>
    </inkml:brush>
  </inkml:definitions>
  <inkml:trace contextRef="#ctx0" brushRef="#br0">1 181 8180,'4'0'-502,"1"0"334,0 0 784,2 0 0,1 0-159,-1 0 1,0 0-340,0 0 0,1 0-30,-1 0 0,3 0-167,2 0 1,3 0-41,2 0 0,0 1 103,3 1 1,1-1 7,1 2 0,1-3 67,3 0 0,-2 0 102,3 0 0,-1 0-88,3 0 1,3 1 185,-1 2 1,3-3-83,-3 3 0,3-2-87,-3-1 0,3 0-128,-3 0 0,5 0 95,0 0 1,6-3-159,3 1 0,4-1 94,-3 3 1,-1-2-109,-1 0 0,2-1 121,3 3 0,0-1 109,-1-1 1,-4 1-121,-3-1 0,3 1 78,5 1 1,2 0-96,0 0 0,-2 0-1,-6 0 1,4 0-182,1 0 1,7-3 132,0 1 0,-3-1 167,-6 0 1,2 3-124,3-3 0,2 0 182,3 1 0,-6-1-122,-4 3 0,-1-2 176,1-1 1,1 1-64,4 2 1,-6 0-97,-1 0 1,-8 0 58,0 0 0,2 0-162,3 0 1,0 0 85,0 0 1,-1 0-1,-4 0 0,-1 0 131,-1 0 1,5 0-149,-1 0 1,4-2 23,2-1 1,-3 0-33,-2 0 1,-4 3-12,-6-3 0,1 0 118,1 1 0,2-2 93,4 2 1,-5 1-21,-3-1 1,-4 1-106,-6 1 0,0-1-11,-4-1 0,0 1-26,-5-1 1,2 1 18,-3 1 1,4-3-55,-1 1 1,-1-1-184,1 0 1,-3 2 12,1-1 0,-2-1 39,-1 0-114,-3 1 0,-1 1-30,-3-1-197,0 1 63,0-2 0,-3 3-274,-2 0 0,1 0 204,0 0 1,1 0-536,-2 0-430,1 0 1433,-4 0 0,1 3 0,0 1 0</inkml:trace>
  <inkml:trace contextRef="#ctx0" brushRef="#br0" timeOffset="497">3416 15 8114,'-5'-1'-372,"0"-2"1004,0 3 0,1-4 328,-1 1-163,3 2-559,-1-2 0,4 3 84,1 0 1,3 1-113,5 1 0,1 0-15,3 3 0,2-3 15,1 3 1,1-1-85,4 1 1,2 1-173,0-1 1,2 2 71,-1 0 1,2 0-285,-1 0 1,3 1 149,0-1 0,-3-2-14,1-1 0,-4 0 83,1 1 1,-5 1 162,-2-4-192,-5 1 217,-1 0 1,-9-1-20,-4 2 0,-3-2 113,-7 0 1,0 0-26,-3 0 1,-2-1-116,1 2 0,-1-2 47,2 2 1,-2-2-37,0 4 0,0-2 176,0 1 0,1 1-114,-3 2 1,-1 1-63,-1-1 1,-2 0-83,-1 0 1,-2 3-168,-3 0 1,-2 2-77,-1-3 0,5 2 114,5-2 1,5-1-260,5-1 59,4 0-175,5-3 0,4 0-333,1-1 0,3-3 805,5 0 0,1-3 0,4-1 0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3:24:01.145"/>
    </inkml:context>
    <inkml:brush xml:id="br0">
      <inkml:brushProperty name="width" value="0.17143" units="cm"/>
      <inkml:brushProperty name="height" value="0.17143" units="cm"/>
      <inkml:brushProperty name="color" value="#FFC114"/>
    </inkml:brush>
  </inkml:definitions>
  <inkml:trace contextRef="#ctx0" brushRef="#br0">1 55 8169,'0'-18'1162,"0"4"-591,0 0 11,0 9 349,0 1-688,4 12 1,-3 6-58,2 7 1,-2 1 56,-1 0 1,3 1 74,0 5 0,0 0 81,-3 3 1,3 2-157,0 7 1,0 3-69,-3 6 1,1 3 98,2 6 0,-2 1-41,2 2 0,-2-2 10,-1-4 1,0-1-194,0-3 0,0 0 25,0-8 0,0-4-236,0-12 1,0-3-316,0-3-203,0-2-844,0 0 726,0-5-531,0-1 390,0-8-845,-4-1 1783,3-12 0,-7 2 0,3-7 0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3:24:02.708"/>
    </inkml:context>
    <inkml:brush xml:id="br0">
      <inkml:brushProperty name="width" value="0.17143" units="cm"/>
      <inkml:brushProperty name="height" value="0.17143" units="cm"/>
      <inkml:brushProperty name="color" value="#FFC114"/>
    </inkml:brush>
  </inkml:definitions>
  <inkml:trace contextRef="#ctx0" brushRef="#br0">10 147 8166,'0'-14'-514,"0"-4"532,0 8 253,-4-3-135,3 4 115,-3-4 217,4 2-190,0-2 578,0 8-174,0-3 48,4 7-132,-3-7 357,7 7-45,-7-3-254,3 4-72,0 0-31,1 0-464,4 0 124,0 0 19,5 0-37,0 0 1,7 0 27,1 0 0,0 0-68,-1 0 1,4 0 42,5 0 0,2 0-19,1 0 1,3 0 25,-2 0 1,1 0 132,2 0 0,3 0-113,-1 0 1,1 0-76,-3 0 0,2 0 88,1 0 0,0-1-323,-4-2 0,-3 2-112,-3-2 1,-5 2-82,-4 1 1,2-2-157,-2-1 288,0 2 0,1-3-128,-1 4 8,0 0 182,2 0-123,-4 0 326,4 0-45,-9 0-51,-1 0 29,-8 0-346,-1 0 255,0 0-469,-3 0 86,7 0 507,-6 0-138,2 0 252,0 0 1026,-3 0-1194,7 0-38,-7 0 39,3 0-24,0 0 150,-3 0-105,7 0 266,-7 4-282,3-3 1,-3 5 9,2-3-13,-2-2-13,3 7-26,-4-3-31,4 4 213,-3 0-153,4 4 1,-5 2 191,0 3-189,0 0 1,0 5 15,0 1 0,0-1 8,0 2 0,0-1 13,0 4 0,-4-1-28,1 1 0,0 3-9,3 3 1,0 2-39,0 0 0,0 4-153,0 0 1,0 3 224,0 0 1,0-3-56,0-4 0,0 0 134,0-5 0,0 3-45,0 0 0,0-3-30,0 0 0,1-6-64,2 0 0,-2-4 6,3 4 0,-2-6-129,1-1 205,-2 0-462,7-3 188,-3 3-226,0 0 117,3 1 207,-7-5 0,4-1-187,-2-4-259,-2-4-55,3 4 203,-4-8 196,0 7-98,0-7-524,0 3 926,0-12-155,-4 6 282,3-7-151,-3 9 3,0 0-100,3 0-4,-7 0 211,7 0-180,-7 0-6,3 0 5,-4 0 140,-1 0-52,-3 0-44,-5 0 0,-5 0-32,-1 0 0,2 0-4,3 0-1,0 0-24,-2 0 1,-2 0 30,-1 0 1,-6 4-130,3-1 0,-3 0 77,3-3 1,-5 0-283,-1 0 0,-7 3 30,-3 0 1,-5 1 75,0-1 0,0-2 164,5 2 0,0-1 146,7 1 1,-2-2 63,7 2 0,1-2-124,2-1 1,2 0 361,1 0 0,3 0 137,4 0 219,4 0-263,-8 0-150,7 0-123,-3 4-437,0-3 47,4 7 161,0-7-141,1 8 178,3-8 367,5 3-122,1-4 55,4 0-228,0-4-880,4 3 403,-3-4-539,7 5 403,-2 0-2343,-1 0 2844,3 0 0,1-4 0,5-1 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3:24:03.868"/>
    </inkml:context>
    <inkml:brush xml:id="br0">
      <inkml:brushProperty name="width" value="0.17143" units="cm"/>
      <inkml:brushProperty name="height" value="0.17143" units="cm"/>
      <inkml:brushProperty name="color" value="#FFC114"/>
    </inkml:brush>
  </inkml:definitions>
  <inkml:trace contextRef="#ctx0" brushRef="#br0">28 33 8551,'0'-10'2716,"0"-2"-2131,-4 11 75,3-3-161,-3-1 107,0 4-75,3 5-255,-7 7 1,7 10 30,-2 0 1,2 5-1,1-2 1,0 0-50,0 0 1,3 4 15,0 2 0,4 6-38,-1 0 0,-1 5 14,1 5 0,-1 4 38,1 2 1,-2 3-24,-4 3 0,0-6-182,0-1 0,0-4 53,0-4 0,0-1 27,0-3 1,0-5-89,0 0 1,0-6-187,0-3 0,-1-6-183,-2-4 192,2-4-623,-7 3 504,7-5 1,-4-3-983,2 0 191,2-4-1326,-3 2 0,4-4 1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3:24:05.424"/>
    </inkml:context>
    <inkml:brush xml:id="br0">
      <inkml:brushProperty name="width" value="0.17143" units="cm"/>
      <inkml:brushProperty name="height" value="0.17143" units="cm"/>
      <inkml:brushProperty name="color" value="#FFC114"/>
    </inkml:brush>
  </inkml:definitions>
  <inkml:trace contextRef="#ctx0" brushRef="#br0">10 18 10900,'-5'-5'2716,"0"1"-1796,5 4 783,0-4-1039,5 3-150,0-3-354,8 4 0,1 0 97,4 0 0,1 0-177,-1 0 0,1 0 150,3 0 0,2 0-39,7 0 1,-2 0-90,5 0 1,-4 0 116,4 0 1,-2 0-286,2 0 1,-3 0 85,-7 0 0,1 0 17,-3 0 1,2 3 56,-2 0 0,-1 0-186,-3-3 0,2 0 27,1 0 1,-1 0-64,5 0 0,-5 0 194,2 0 0,0 0 11,-1 0 0,4 0-42,-4 0 1,1 0 13,-4 0 0,-3 0-123,0 0 158,-3 0-158,5 0 28,-3 0-301,4 0 267,-3 0-37,2 0-51,-11 0-15,6 0-217,-7 0 290,0 0-177,0 0 215,-1 0-60,-3 0 224,7 0-113,-7 0 1491,3 0-1305,-4 4-4,0-3-26,0 7 1,0-2-55,0 7-6,0 1 1,0 4-20,0 1 0,0-1 3,0 0 1,0 5 100,0 1 1,0 1-90,0 2 0,3-2-4,0 6 1,0-1 6,-3 0 1,0 0 26,0 3 0,0 0-10,0 0 0,0 3 52,0-2 1,0 2-23,0 4 0,0-6 94,0 3 0,0-6-225,0-1 0,0-1-422,0-2 1,3-3 377,0-3 1,1-2 97,-1 0 1,-2 0 5,2 2 1,-2-1-38,-1 1 0,1-5 45,2 0-56,-2-1 0,4 3 48,-5 0-396,0-3 121,4-2-96,-3-4 160,3 0 79,0-4 3,-3 3 9,3-6 0,-3 3-289,2-2 253,-2-2-671,3 3 478,-4 0-1469,0-3 1614,-4 3 201,3-4-203,-3 4 130,4-3-67,0 3 59,0 0-16,0-3-101,-4 3 178,3-4-180,-3 0 108,0 0 120,3 4-17,-8-3 10,4 3 155,-4-4-219,-4 0 3,-1 0 1,-5 0 31,1 0-48,0 0 0,-7-3 28,1 0 0,-3 0-95,3 3 0,-4 0 43,-9 0 0,-2 0-98,-4 0 0,0 0 52,-9 0 0,5 0 44,1 0 1,4 0 39,6 0 0,-1 0-48,1 0 0,3 3 158,2 0 0,3 0-97,0-3 0,5 0 238,2 0-120,1 0 204,6 0-275,1 0 65,4 0-981,4 0-5848,1 0 5512,4-4 1187,0 3 0,-5-3 0,0 4 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3:24:08.459"/>
    </inkml:context>
    <inkml:brush xml:id="br0">
      <inkml:brushProperty name="width" value="0.17143" units="cm"/>
      <inkml:brushProperty name="height" value="0.17143" units="cm"/>
      <inkml:brushProperty name="color" value="#FFC114"/>
    </inkml:brush>
  </inkml:definitions>
  <inkml:trace contextRef="#ctx0" brushRef="#br0">1 162 8276,'5'-5'962,"3"0"-859,-3 1 73,4-5 1,5-1-177,1-2 0,-2 2 122,-1 0 1,2 1-292,-2 0 1,0 3-19,-3 0 1,-3 3-283,0-3 407,-4 4 0,1-1 25,-6 6 1,-2 2 248,-4 4 1,-1 3-141,-2 0 0,1 4 217,-5-4 1,5 4-61,-1-1 1,2 0 23,1 0 1,-1-4 4,1 1 76,4-1-174,1 2-17,4-7 1,11 1-234,5-10 1,4-3 116,1-6 0,0 0-218,3-3 1,-1 0-16,2-3 1,0-3 152,-3 3 0,-1-1-24,-3 6-69,-3 1-21,-6-1 1,-6 8 116,-6 2 0,-6 6 90,-7 6 0,-2 3-82,-3 0 0,1 5 102,-1-2 1,-2 2-3,-2 2 1,3-2 170,0-2 1,4 2-179,3-1 1,-2 1 286,5 1-51,0-3-113,7 2-22,1-7 1,12-1-53,4-6 0,5-3-133,1-3 0,1-5-26,3-4 1,1-3-156,4 2 1,1-3 113,-1 1 0,4-2-90,-1-2 0,1-2-69,-4-1 1,-2 2 93,-1 5 1,-6-2 42,0 1-124,-6 7 49,-3-3 1,-9 12 77,-6 0 1,-3 5 262,-3 7 0,-2-1 42,-5 5 0,0 0 43,-2 5 0,0-1-43,-3 1 1,-1-2-159,-2 0 1,-1 3 395,1 3 0,-1-3-132,1-1 1,2-1 223,3-2 0,2 0 245,8 1-717,-1-5 39,8-1 0,12-8-93,9-2 1,3-7 19,-1-5 1,5-1 84,1-5 1,3-1-340,0-2 1,1 0 85,-1-1 0,1 1-254,-1 0 1,1-5 50,3-1 1,-2-3-97,1 0 0,0-4 201,0 1 0,0-1 109,3 4 0,-4 4 296,-2 5-345,-7 4 107,-11 9 0,-11 5-23,-11 6 1,-5 7 358,-9 5 1,-4 2-34,1 4 0,-1 1-83,4 2 1,-1 2-30,1 1 0,-4 0 167,1 3 0,-5 0 19,1 0 1,-1 3-53,-2-2 0,5 0 39,1 0 1,11-7 114,4-5-358,9-7 71,3 2 0,11-12-104,2-2 1,7-7 53,-1-8 1,6-1-206,4-2 1,0-6-77,0 3 1,1-2 101,-1 1 1,3-2-31,0-1 0,1-2 64,-5 3 0,4-5-216,2 2 1,6-3 60,4 0 0,3-5-161,-4-1 1,3 1 70,-5 2 1,-2 2 7,-10 4 280,-5 5-146,-15 6 0,-3 10 236,-8 6 0,-4 3-55,-8 10 1,-5 0 87,-1 5 1,-7 3-66,-2 3 0,-3 1 147,-1-1 0,1 4 59,-1-1 0,-3 8 100,1-2 0,-1 3 239,3-2 1,1-1-208,-1 1 0,-1 2 76,5-3 0,4-5 116,14-10-560,2-1 30,8-6 0,8-6 130,6-8 0,6-4-5,0-5 1,7-4-43,2-3 0,3-4-291,0-1 0,1-5 104,-1 2 0,3-6-142,-3 0 0,6-1 102,-6 4 0,4-1-244,-1 1 1,10-4 129,6 1 1,-1-4 12,-3 3 1,-4 1 46,-1 2 1,-6 5 191,-6 2-9,-11 9-75,-6 0 0,-12 15 197,-2 0 1,-6 9-44,-4 3 1,-5 3 52,-4 4 1,-2 1 2,-4 4 1,-2 4-61,-7-1 1,-2 5 107,-3-1 0,2 1-85,0 2 0,0 5 212,-2 3 1,-2 1-55,-2 3 0,7-7 83,3-6 1,9-7-103,9-8 0,6-4-284,6-2 282,4-8-332,5 1 0,7-9 90,2-2 0,8-3 106,1-6 0,7-2-166,6-5 1,4-3-165,-2-3 0,0 2 0,0-1 0,-3-1 137,0-2 0,3-2-168,1-1 0,1-2 128,2-2 0,0-1-81,3 1 1,-2 2 91,2-2 0,-8 9 147,-4 0 1,-9 9-247,-7 4 4,-6 6 85,-2-3 0,-8 13 40,-2-1 0,-3 5 113,-3 4 1,-2-1-83,-5 4 0,-4 4 205,-5 2 1,-3 6-7,-6 0 1,-3 5 141,1 4 0,-2 5 19,1 2 0,-5 7-148,-7 5 0,-3 3-8,-3 3 0,6-3 211,0-6 0,12-5-35,7-7 51,15-8-475,6-10 175,16-12 1,6-7 42,9-12 1,1-8-133,7-8 1,4-2-6,9-4 0,-2 0-58,5-3 0,-4 0 101,0 3 1,-3-4-140,1 2 0,-3-2 78,6 2 1,-1-3-306,0 2 0,2-4 62,2-2 1,-7 5 157,-5 8 0,-7 2-100,-2 6 13,-7-1-54,-6 10 133,-9 1 1,-8 9 194,-4 6 1,-4 3-72,0 3 1,-2 2 203,-3 5 0,-3 3-7,-3 2 0,-5 4-2,-1 2 1,-3 2 306,-1 2 1,1 4-177,-1-1 0,0 3 91,1-1 1,-2 2-75,-2 2 0,3 0-129,-3-3 1,10-4 40,2-6 0,11-6-219,2-6-12,7-4 1,5-10-138,6-4 0,7-4 172,5-5 0,4-7-112,6-2 1,0-8-191,9-1 0,-2-2 96,2-4 0,3 0 3,-3-1 0,1 0 76,-5 3 0,4-3-246,5 0 0,3-4 118,4 2 1,-4-2 133,-3 8 1,-3-1 1,-5 4 0,-3 3 219,-10 3-346,-5 5 126,-9 3 0,-5 9 135,-2 4 0,-7 5-60,-5 7 1,-3 4 103,-4 5 0,-5 4-68,-7 5 1,-2 3 115,-4 3 1,2 4-40,-1 0 0,-3 3 193,-1 0 1,3 3 132,0 3 1,2-2-127,2 2 0,4-3-88,4-6 1,9-4 58,7-18-149,6-2 9,6-11 0,12-5-158,6-6 0,7-7-124,-1-5 0,6-5 46,0-4 0,2-4-118,-2 1 0,0-5 50,3 2 0,1 1-91,3 1 1,-1 3 54,1 1 0,4-1-52,1 1 1,-5 3 114,-3 3 1,-9 2 27,-4 4 1,-8 2 167,-4 4-256,-6 4 208,-3 1 1,-8 5-91,-4 2 1,-4 5 62,4 4 1,-5 4-31,-2 0 1,0 2 126,-5 3 0,-1-1-60,-2 1 0,-2 2 3,-1 2 0,1-1 312,-1 4 1,1-3-139,2 6 1,3-3 187,3 0 1,3-4 153,2 1-432,7-9 225,5 1-105,12-12 0,5-9-510,9-8 0,3-5 190,0-5 1,5-2-92,4-7 0,1 3 56,2-3 1,-1 3-123,-3 0 1,3 1 19,-2-1 1,-3 2 100,0 1 0,-10 4 1,-3 6 1,-9 2 91,1 3-88,-7 5 0,-1 1 52,-8 4 1,-2 4 12,-7 2 1,0 7 16,-3 2 0,-2 3 144,-1 4 1,-2-2-103,-5 4 0,1 1 207,-1 2 0,-2 4-70,-1-1 0,-3 5 109,4-1 1,1-3 22,8 0 1,2-7 74,10-3-238,1-5 1,13-4-4,5-6 0,3-4 200,5-8 0,5-3-110,1-6 1,6-6-320,0 3 0,2-6 88,-2 3 0,-1-3-151,1 2 1,-5 1 50,-4 3 0,-5 0 124,0 3-354,-5 2 275,-2 8 0,-10 2-100,-8 6 1,-1 2 138,-6 4 1,-2 4 90,-3 2 0,-1 6-126,4 0 0,-4 1-7,1-4 0,3 0 79,3 0 1,3-2-36,0-1 406,2-4-131,5 7 344,5-12-366,13 2 0,8-9-55,7-2 1,-3-2-33,-6-5 0,-1 2 64,0 2 0,-2-2-62,-1 2-248,-4 2-342,2-4 172,-4 7 103,-3-3 0,-3 11-121,-6 2-237,-3 2 5,-3 2 38,0 2 436,4-1 313,1-1-187,8-8 248,5-1-1265,5-8 417,5-1 551,-5 0 0,-5-3 0,-5 3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19:02.037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240 513 9983,'5'0'833,"-2"0"-583,1 0 278,-3 0-346,3 0 96,-4 0 94,0 4-66,0-3-412,-4 2 256,3-3 1,-5 1 22,3 2 0,-4-2-22,2 2 0,0-1-74,0 0 127,-1-1-99,-2 3 1,0-4 36,-1 0 4,1 4-24,-4-3-181,3 2 155,-3 1 1,1-3 105,0 2-118,0 1 19,-1-3 0,2 4 89,-4-3-308,4-1 77,-6 7 1,7-7-88,-2 1 59,2 3 1,2-3 170,1 3-1132,-1-3 692,6 2 0,-3-3-1590,4 1 1278,0-1 1,4 6 647,1-4 0,6 3 0,2-1 0</inkml:trace>
  <inkml:trace contextRef="#ctx0" brushRef="#br0" timeOffset="682">1456 497 8110,'-4'-5'1603,"0"0"-1111,4 3 624,-4 1-440,3-3-159,-2 4 224,3 0-6,0-4-252,0 3-85,0-2 18,0 3 828,0 0-1007,3 0 120,-2 0-153,7 3 93,-4-2-60,1 7-259,2-7 65,-2 2 1,0 0 215,1 0-419,-1 0 137,4 0 1,-1-2 153,0 2-330,0 1 161,1-3 1,-1 4-126,0-2-34,1-2 224,-1 2 1,1-2-1165,2 2 497,-2-2 306,3 6-1895,-4-6 1419,1 3 0,0-3-116,2 2-1032,-6-2 1958,6 6 0,-2-6 0,4 2 0</inkml:trace>
  <inkml:trace contextRef="#ctx0" brushRef="#br0" timeOffset="38766">240 91 8211,'5'-4'-112,"2"4"0,-5-8 219,3 3-163,-3 1 135,6-3 1,-7 5 106,5-4-205,-1 1 87,4-3 1,-4 2 162,1 0-77,-4 5-91,5-7 121,-2 7-142,-1-2 44,0 3 1,-8 3-152,-1 3 0,0 2 87,-1 3 1,1-2-99,-3 2 0,0 0 34,3 0 0,-2-2 30,5 2 0,-4-2-29,3-1 1,0 0 37,0-3 262,2 2-211,-3-2 1,5 0 173,2-3 1,-1-1-106,3-1 1,2-3-49,4-3 1,-2-4-43,2-1 1,1-1-105,-1 1 0,3 1-6,-3-4 0,0 4 131,-3-1 0,0 5-273,-3 0 97,2 1 88,-6 0 0,2 2-3,-6 6 1,-1 2 155,-5 3 0,-2 0-81,0 0 0,-1 3 106,1 0 1,2 3 20,-2-3 1,2 0-121,1-2 0,-1-1 17,1 0 1,4 0 65,1 1 24,2-5 1,2 0-70,2-4 1,4-1-40,4-2 0,4-4-15,-2-4 1,3-1 3,1 1 1,-2 2-122,-1-2 0,1-1 137,-4 1 0,1 0-124,-1 2 0,-2 1 136,2 0-544,-6 3 73,-1 2 321,-4 3 0,-1 3 75,-2 3 0,-1 4-8,-4 1 0,-2 1 69,-1-1 1,1-1-1,-3 4-39,1 0 1,1-1 35,-1 1 0,3-4 0,-2 1 257,2-2-12,1 0-112,0-1 53,3 0-129,1-3 182,4-1-115,0-4 0,7-4-161,1-2 0,3-1 88,0-1 1,-1-1-138,4-3 0,-1 2 68,1-3 0,0 2-91,-3-3 0,3 3 74,-3-3 1,0 4 17,-3-1 0,1 2-190,-1 0 0,-3 4-697,-3-1 633,-1 4 0,-2 0 100,-1 4 1,-3 6 147,-3 3 0,-1 3-75,-3-3 0,2 3 121,-3 0 0,2 1-85,-3-1 0,1 1 166,-1-1 0,-1-1 6,4 1 0,-1-4 31,1 1 1,5-2 112,-2-1-235,5 1 0,-1-4 159,4 1 0,1-5-138,2 2 0,2-6-43,6-2 0,1-3 64,2-3 0,2 1-176,-2-4 1,0 1 109,0-1 1,2-2-24,-2 3 0,-2-3-117,2 0 0,-4 2 135,1 0 0,-1 4-735,-2-1 268,0 2-11,-3 4 304,-2 1 1,-6 11 152,-3 1 1,-2 5-53,-3-2 1,1 4 17,-4-2 1,3 3-6,-3 1 1,3-2 24,-3-1 1,1 2 291,-4-3 1,1 3-107,3 1 1,-2-4 110,4 1 1,0-4 123,3 1-293,-1-1-40,5-6 1,1 0-13,6-4 0,1-2 35,5-4 1,2 1-3,3-6 0,2-2-213,0-1 0,-2 1 79,0 0 1,0-1 10,2-3 1,-2 3 50,0 1 0,0-1 31,2-3 0,-2 1-105,0-1 0,-3 2-139,3 1 1,-5 2-476,-1 4 250,0 3 366,-7 1 0,-1 6-43,-5 4 0,-5 0 75,-1 8 0,-4 1-113,1 4 0,-1-2 162,-2 3 1,0-3-30,1 0 0,-1 2 198,1 0 1,-4 2 167,1-2 0,-3-2-136,3 3 0,0-3-190,2 0 0,5-4 33,4 1 1,3-6 169,5 0-200,0-5 0,7-1-188,1-4 1,6-4 112,-1-5 0,4-1 9,2-2 0,-1-1 13,1 1 1,-1-2-29,-2 0 1,1-4 118,-1 1 0,1 0-64,-1 2 0,1 1-128,-1-1 0,1 1 127,-1-1 1,1 1-178,0 3 1,-6 1-147,-2 3-245,-1 1 558,-7 4 1,-1 4-102,-6 5 0,-2 3 157,-3 3 0,1-1-89,-4 4 0,0 0 55,-2 3 0,-1 2-63,1 0 0,-1 1 165,1-4 1,-2 2-34,-1 1 1,-1 1 77,-2 2 1,-2 2 73,2-2 1,1-2-58,2 0 0,5-4-445,3-2 265,6-2 1,2-8-67,6-1 1,2-3 64,6-3 0,2-5-101,4-6 1,2-1 75,0-2 0,3-2-30,-2 0 0,-1-1 150,-2 4 0,-1-4-120,1 1 0,3-4 141,2 1 0,-1-1-91,1 1 1,0-2-135,3 2 0,-1 2 78,-2 1 0,-3 5-595,-5 3 236,-6 5 352,-4 3 0,-9 6 0,-3 3 1,-2 2-75,-6 3 0,1 2 149,-4 4 1,-2-1-124,2 1 0,-1 2 144,0 0 0,0 3-39,-2-2 0,1 0 170,2-1 0,0 2 40,-3 4 1,4-3 1,-1 0 0,1-3-289,2 0-5,6-2 0,0-4 71,8-2-14,-1-2 1,6-4 126,3-2-60,1-6-43,5-2 0,-2-7 35,4-1 91,0-3-151,3 0 1,-1-4 31,1 1-25,-1-4 1,1 5-34,-1-1 1,1 1 72,-1-2 1,5-1-93,1-3 0,4-1 79,2 0 1,3 0-279,-1 0 1,-2 4 51,-3 2 0,-8 6 71,-6 5 28,-1 3 0,-7 5-38,-3 0 1,-4 6-427,-7 3 1,-2 5 150,-4-1 1,-3 4 540,-2 2 0,-2 0-40,-1 3 0,0 0-39,1 3 1,-1-3-87,0 0 0,0 0 366,0 3 1,0 2-14,1 1 0,2-1-30,3-2 0,5-4-315,3-1 0,3-7 238,3-2-325,1-1 0,8-7 124,1-3 0,5-4 178,1-7 1,4-2-150,-1-4 0,1-2-19,2 0 1,-1-4 46,1 1 1,0-1 14,-1 0 1,1 2-44,-1 2 1,5-2 35,4-4 0,1 3-270,4 0 0,0 4 82,0-2 0,-2 4-725,-6 2 316,-2 2-107,-11 7 453,-2 2 0,-10 6 73,-3 3 0,-5 2-41,-3 3 1,-2 2-22,-3 4 1,-3-1 235,-2 1 0,-1 0-58,0 2 0,-3 2 198,1 1 1,-1 2-52,3-2 0,-2 4 217,-1 2 1,2 2-145,3-2 0,4-1-19,5-5 1,3-3-378,6-5 228,1-2 1,6-8-103,4-1 1,0-7 119,8-4 1,0-4-91,2-4 1,2-5 30,1-1 1,-2-4-145,3-2 1,1 0 77,1 4 1,0-1 10,3 0 0,0 0 15,8 0 0,-2-2 33,5-1 0,-3 4-91,-3 5 1,-6 3 44,-7 5 1,-3 0-510,-5 6 303,-3 1 1,-7 1 25,-2 6 229,-1-2-88,-5 6 0,0-1 198,-2 5-200,2-2 1,-8 7 253,1-2-241,-4 1 1,-2 2 60,0-1 1,0 4 165,-3-1 0,-1 4-199,-2-1 759,3-2-476,-4 4 1,7-3 164,0 4-7,7-4-199,-4 3 1,10-7-270,-2 3-39,5-6 1,3-2 1,4-8 68,1-1 0,1-3 65,5-3 0,0-5-46,5-6 1,1-5-213,3-3 0,-1-2 45,1-1 0,3 0 15,2 0 1,5 1 52,0-1 1,5-3-113,-2 1 0,3-5 221,3 2 1,-3-1-85,0 0 1,-8 7 90,-8 4 1,-5 7-147,-3 5-58,-5 4 0,-4 7 127,-5 3 1,-4 5 124,-2 3 0,-1 2-98,-5 3 1,0 0-35,1 3 0,-4 0 168,-2 3 0,-2 0-97,-1-1 0,-3 0 324,1-2 0,-4 3-99,4 0 1,0-4-158,5 1 1,6-3 3,5-3 1,2-3-58,4-2-1,1-6 1,5-1-126,2-4 0,4-4 169,4-1 1,3-3-57,-3-3 1,5-2 103,0-4 0,2-2-95,4 0 0,-3-3-45,3 2 1,0 0 8,3 1 0,1-2 9,1-4 0,-1 3-61,2 0 0,-4 1-172,-2-2 0,-1 3-202,-5 4 1,-3 1-87,-2 4 120,-5 0 238,-3 10 0,-6 1 134,-3 6-78,-1 1 1,-5 5-170,-2 2 310,-2 5 0,-1-1-125,-2 4 0,0-2 118,-3 2 0,0 1 264,-3 4 1,-3-1-136,-3 2 0,-1 1 302,-1 1 1,1 3-184,2 3 0,5-6-64,6-3 1,5-5-114,3-5 1,5-7 0,4-3-189,4-2 0,0-3 198,4-5 1,3-2-37,5-6 1,2-6-46,3-5 1,0-2 46,3-1-129,4-3 95,-1 2 0,7-8 18,-1 4-143,1-4 129,1 4 1,0 0 35,0-1 0,-1 2-72,-1-1 0,-4 2-266,-5 6 269,-1 2 0,-6 8-447,-1 4 357,-6 3 1,-5 6 44,-6 2 0,-1 1-1,-5 5 0,-2 3 31,-3 1 1,-2 3-60,0 1 0,-5 2 1,-1 0 1,1 4 123,-1-1 1,3 2 185,-3 1 1,-3 2 75,-3 1 1,-2 2-117,2-2 0,-2 3-115,2 0 1,2-1 12,4-3 0,5-4-174,6-9 69,6-5 0,2-6-255,6-3 302,1 0 1,8-4 285,2-5-299,2-6 0,4-6-191,2-4 175,2 0 1,1-1 16,-1-1-141,1 1 129,4-6 1,-3 6 40,1-2-245,-1 3 207,-1-4 0,3 3 15,2-1-257,-1 1 84,-1 5 1,-4 1-437,-2 3 314,-5 4 1,-3 1-360,-6 4 358,-2 3 85,-6 2 272,0 3-84,-7 3 1,1 5-240,-8 3 301,-4 4-74,1 1 0,-8 2-166,0 5 282,1-1-53,-5 2 0,4-2 551,0 1-378,4-1 1,-5 5 155,1 1 0,1-1-106,2-2 0,1 3-260,-1-1 66,1 1 0,9-10 115,4-1-379,0-6 104,7-3 6,-3-4 0,8-4 52,1 0 0,4-5 234,2-3-221,-2-4 1,7-5-99,-3 1 108,3-1 0,1-2 8,-1 0 0,2-4 20,1 1 0,-1-1 32,4 1-579,0-2 308,7 3 0,4-8-251,6-1 265,1 1 0,0-2 53,-1 3 1,-6 2-22,-5 4 1,-8 5-489,-6 6 414,-6 6 1,-9 1 294,-2 4 1,-1 5-73,-5 3 0,-3 4 22,-5 4-14,-3 5 0,-5 1 175,0 5-90,-3-1-50,-2 2 0,-3-2 537,0 2-381,0 1 0,0 1 328,0 1-317,0 3 1,3 0 58,3 2-193,1-2 17,9-5 1,5-8 111,9-7-1009,2-4 597,1-5 0,5-2-2,3-6 124,0-2 1,9-7 13,-1-2 54,1-5-29,7-6 0,-7-3 151,2-3-142,3 3 1,-1 0-43,3 1 205,5-4-113,0 1 1,4 1 145,1 1-208,2 2 84,-2-2 0,2 3 234,-5 0-300,-7 4 32,-3 5 0,-9 1-411,-1 4 88,-5 0 432,-2 10-129,-4-3 1,-1 5-36,-2 2 75,-2 2-54,-7 3 0,2 5-46,-3 3 196,-1 4-150,-6 5 1,-1 0 240,-1 0-92,-5 0 0,4 0 23,-8 3 1,0-1 232,-5 3 0,3 0-9,0 3-292,0 1 1,11-2 123,0-2-382,3-1 73,10-8 295,2-5-314,7-7 100,0-6 1,4-4-159,1-1 241,6-3-62,-2-7 1,8-5-222,-1-5 240,5-5-81,0 1 82,3-2-26,1-1 0,4 2 5,4-3-286,0 0 143,4-3 0,-3 0 134,2 3 160,-2-2-163,3 3 0,-10 0 24,1 4-73,-12 4-212,4 8-276,-15 5 635,2 4 1,-13 8-98,-2 1 0,-6 4 74,0 2 1,-2 4-96,0 5 3,-1 3 181,-3-2-172,-1 4 1,-1-1 177,0 1-49,0 0 0,-7 3 51,-1-1 1,-3 4 345,-3 0-220,6 1-187,-6 1 107,10-4 1,2 0-24,8-4-314,3-8 108,8-5 1,2-8 174,6-4 1,2-1-6,3-2 0,4-5-49,2-6 0,2-5 245,4-3-665,5-6 192,4-1 102,0-4-167,4 3 61,-4-2 80,0 6 1,4-7 113,1 0-280,-1 4 118,3-7 1,-5 7 135,-1-1-65,-3 2 21,1 3 1,-8 7-205,-3 5-10,-8 2 234,-1 7 0,-8 0 105,0 4 0,-5 4-146,-6 1 0,0 5 138,-6 1 1,2 7-170,-7-2 1,1 7 48,-2-1 0,0 2 149,0 0 0,-2 4 37,0-1 0,-2 1 165,5-3 1,-3 1-133,-2 1 1,2-1 45,0 2-130,8-6-315,5-2 286,3-4 1,5-6 210,1-1-486,2-7 125,5 2 1,1-8 175,6-1 151,2-6-149,4-6 1,3-1-312,2-4-36,2 0 250,1-3 1,0-3-252,-1 1 111,1-1 1,1 3-59,2-3 0,2-1 99,6-4 1,-3 0-10,0 3 34,-7 5 1,-10 9-170,-5 5 31,-1 1 113,-6 6 1,-1 0 344,-6 4-168,-1 4 1,-8 0-82,-2 5 231,-2 3-255,-4 1 1,-1 7 150,-4 2 0,-1 2-124,-1 1 1,1-1 256,-2 1 1,3 3-65,0-1 0,0 4 113,0-4-248,4 1 1,4-4 17,3-2 0,6-3 118,0-5-330,5-2-161,0-8 176,3 0 8,3-4 356,2 0-111,3-4 1,3 0-105,0-4-57,4-4 43,-2-1 0,3-7 29,1 1-234,3-4 97,-2 6 1,3-6-36,-2 3 61,2-3 0,5 2-4,2-4 0,-2 1-204,5-1 0,-8 4-190,-1 1 228,-4 7 0,-6 1 49,-4 3 270,-3 5-179,-5 0 1,-1 4-116,-2 0 320,-5 4-187,-1 0 1,-8 6-74,1 1 77,-1 5 3,-7 2 0,3 5 161,-4-4-41,0 4 0,1-3 228,2 2 1,-2 3 107,2 0-406,-2 0 516,3 3-288,1-3 1,4-1 14,3-2-175,1 2 32,7-7 0,-1 0-196,3-6 232,0-6-27,7-1 1,-2-4 307,3 0-303,4-4 5,1-4 88,5-5-126,-2-7 1,4 2 66,-1-4-557,1-1 286,3-1 0,1-1 108,4 0-271,-4 0 189,7 0 0,-6 3-259,5 0 344,-1 4 1,-5-2-92,-2 3-49,-5 8 39,-5-2 101,-6 10-24,-6-3 1,-3 8-41,-5 1-122,-2 6 165,-3-1 1,-2 6-25,-1 1 124,1-1-99,-6 5 1,4-2 277,-2 0-117,-2 4 0,3-2-3,-4 4 0,4 3 469,2-1-391,1 1 91,2-3-215,3-1 1,2-5 171,5-3-453,3-5 307,3-2 1,1-6 134,1-3 111,3 0-259,3-3 1,1-6 43,3-4 11,0-3-77,9-4 0,-4-1-213,2-4 68,3-4 0,-4 4 28,4 1 16,4-5 0,-1 10 128,3-6-142,-6 6 76,-2 2 0,-4 5-53,-2 4-181,-6 0 61,-1 3 0,-7 1-55,0 4 178,-3 4 6,-6 1 1,-3 4-270,-1 2 255,-3-2-23,0 7 136,-1-7-117,-3 7 1,2-4-51,-1 5 264,5 0-99,-1-5 0,2 5-114,-4-1 147,4 1-112,-2 0 0,8-2 189,-1-1-176,5-2 0,-3 0 20,3-4-15,0 0 1,7-3 32,-3-1 162,6-4-98,-2-4 0,6-1-62,0-7-156,4 0 131,-3-1 1,5-6 39,-1 3-244,5-3 94,-4 3 1,4 0 109,-1 2 0,-3-1 11,2 1-302,-1 2-335,-2 0 280,-3 4 80,-4 3 6,-2-2 169,-6 6 0,2-3-149,-6 4 339,-2 4-112,-7 1 1,-1 6-166,-3 0 306,-1 3-82,1-4 1,-4 5 197,1-1-115,0 2 1,-1 0 78,2 1-100,2-1 1,0 1-78,2-1 0,2 1 11,1-1 1,6-3 30,2-2-157,2-1 117,1-6 1,1 0 51,2-4 192,1 0-131,5 0 1,0-7-121,2-1 26,2-6-23,3 1 1,1-3 25,-1-1-22,1 1 0,-1-1-47,1 1 0,0 2 127,-1 0-58,-3 4-493,-1-2 134,-8 7 211,4-2-301,-7 6 206,-1-2 0,-6 6-336,-5 3 416,2 1 22,-7 5 1,4-2-249,-1 4 24,-3 0 164,7-1-106,-7 2 135,7-6 0,-2 4-94,5-2 273,-1-2-86,2 3-173,1-3 381,0-5-115,4 0 0,1-4 301,2 0-201,1 0-32,8 0 1,-2-4 238,1-1-338,2-3 52,-4 0-125,6 4 81,-5-4 1,2 4-88,-4-5 0,-1 4-298,-1-1 396,1 4-656,-2-1 172,-1-1-17,0 3 219,-4-2 0,-3 6 4,0 3-62,-3 1 157,1-2-101,1 2 287,-4-2-78,7 3 0,-5-3-176,3 1 179,1-4-119,2 5 36,0-6 370,0 6-190,0-6 1,0 3 294,3-4-241,-2 0-2,6 0 0,-2-1 148,3-2-261,1 2 65,-1-2-260,0-1 252,-3 3 20,2-6-468,-2 6 219,-1-3 0,3 3-46,-5-2-154,1 3-250,-3-4 258,0 4 136,0-4 0,0 2-384,0-3 312,0 3 0,-3-5-80,1 1 158,-1 2 0,2-3-225,-2 2 676,2-3-216,-2 0 0,3-3-148,0 0 296,0 0-152,0 3 1,0-3 215,0 0-279,0-4-42,0 6 1,-1-4 142,-2 2 83,2 2-196,-3-7-174,4 7 91,-3-7 1,2 7 94,-2-2-46,-2 2 9,5-3-3,-4 3 120,4-3-134,-4 3 148,3 5-137,-2 0-50,3 0 63,0 3 3,0-2 215,0 6-186,0 2 1,0 3 2,0 1 167,0-1-81,0 0 0,0 3-75,0 0 185,0 4-85,3-2 0,-2 3 172,2 1-129,2-1 1,-5-2-24,3 0-21,2 0 53,-4 2-82,2 1 288,1-1-289,-3-3 0,5 2 83,-3-4-132,0 4 137,1-6 3,-3 3-96,2-4 7,-3-3 1,1-2-124,2-3 129,-2 0-98,3 0-407,-4-3 284,0-2-1,0-3-94,0 0 103,0-1 0,0-2 28,0 0-315,0 0 204,0-1 1,0 2 9,0-4-155,0 4 218,0-5 1,0 3 149,0-2-140,0-2-21,0 3 327,0-3-7,0-1-239,0-3 0,2 3 151,1-3-118,0 3 0,-3 0 0,0 1 200,0-4-173,0 6 0,0-5 22,0 8 145,0 0 38,0 7-28,0-4-146,0 7-129,0-2 124,0 3 0,-1 1 74,-2 1 0,2 0-62,-2 4 2,3-1 235,-4 4-247,3-5 1,-3 4 9,4-3 288,-3 2-130,2 2 0,-3 2-108,4 0 1,0 0 31,0-3 1,0 3 73,0 0 0,0 3 267,0-3-219,0 4-122,0-2 0,0 0 103,0 1-283,0 0 153,0 2 0,0 0 24,0-2 1,0 1 20,0-1 0,3 2-139,-1 0 88,1-3 1,-3-1 80,0-3-230,0-1-51,4 0 207,-3 0-219,3-3 228,-4-1 3,0-4-408,0 0 198,0-4 1,2-1 54,1-3-475,0 0 329,-3 0 1,0-3-199,0-1 30,0-2 301,0 5-299,0-3 120,0 0 1,0 0 18,0-2-128,0 2 206,0 0 1,-3 2-166,0-4 582,1 4-218,2-6 1,0 7-157,0-2 533,-4-2-316,3 4 1,-3-6 153,4 4 4,-3 0-300,2-1-50,-3 3 98,0-6 0,3 4 35,-1-2-54,1 3 22,1-2 0,-3 6 23,0 1-140,0 3 96,3-2-128,-3 4 100,2 0 9,-7 0 33,8 4-20,-8 0 1,7 2 22,-1-1-9,1-3-13,1 6-54,-4-8 46,3 8 0,-3-7-222,4 6 209,0-6-1,0 3 166,-3-1-154,2-2 1,-4 3 144,2-4-142,2 4-8,-2-3 318,-1 2-295,0 1 7,-1-3 0,-2 3 18,1-4 0,1 0 110,0 0-49,-1 0-55,-2 0 1,0 0 32,0 0 40,3 0-76,-6 0 0,5 0 145,-5 0-142,2 0 1,1 0 182,0 0 0,-2-1-25,-1-2-114,2 2 305,-3-3-309,0 4 1,2 0 96,-4 0 61,1 0-135,-8 0 1,3 0 121,-4 0-275,0 4 156,-7-3 1,4 6-247,-3-1 103,-1-3 0,3 4-97,-2-4 0,1 2 125,2-2 1,2 0-108,6-3 0,4 0 125,-1 0 0,4 0-71,-1 0 5,2 0-65,0 0-64,5 0-327,0 0-87,4 0 137,0 0 346,4 0 0,1 0-40,6 0 0,-2 0 35,2 0 0,0 0-24,0 0 0,-1 0-25,3 0 1,1 0 81,3 0 0,3 0 2,2 0 0,2-1 41,1-2 0,3-1-65,3-1 1,1-3 207,1 3 1,-1-5-122,-2-1 0,-2 0 229,-6 2 0,-2 1-80,-3 0 1,-6 2 114,0 1 0,-7 2 203,1-2-217,-3 3 160,-2-2-86,-4 0-273,0 3 0,-5-2 188,1 3-219,0 3 1,0-1 87,-1 4 1,1-3-59,0 2 1,2-2 74,1 2 0,-1-2 5,-2 3 1,0-4 13,-1 4 0,1-4-49,0 1 1,-3 0-8,0 0 1,-4 2 23,1-2 0,-2 3-15,-4-4 0,2 4-21,-4-3 1,-1 0-8,-5 0 1,3-2-2,-3 2 0,3-2-5,3-1 1,-2 0-39,2 0 0,1 0 49,-1 0 1,3 0 12,-3 0 0,2 0-17,-2 0 0,7 0-1,-2 0 0,3 0 11,1 0 0,1 0 53,3 0-134,5 0 1,0-1-157,4-2 0,4 2-128,1-2 1,4 3 105,2 0 0,1-1 29,5-2 0,0 2 29,3-2 0,-3 2 96,3 1 0,0 0-106,-1 0 0,3-3 141,-3 1 0,2-1-57,-2 3 1,-1-3-13,4 0 0,4-2 55,4 2 1,3-3-38,0 0 1,0 0 200,0 0 1,-1-1-124,-2 1 0,-2 0 59,-6 0 0,-5 2-142,-6 1 70,-2 2 296,-5-2-41,0 3 169,-4 0 32,0 0-285,-4 0 4,4 0 1,-5 0-3,2 0-154,2 0 0,-3 0 129,1 0-128,2 0 62,-3 0-30,1 0 1,1 0 178,-4 0-164,1 0 0,-1 0 281,1 3-276,-1-2 1,-2 4 76,0-3 97,-4-1-168,3 3 1,-7-1 83,2 0-221,-2 3 156,0-5 0,-2 4 81,-1-3-288,2-1 191,-7 7 0,2-8-162,-6 3 30,2 2 1,-2-4-62,3 2 0,0 0 81,0 0 0,1 0-54,-1-3 0,-3 2 76,1 1 1,-1 0 28,3-3 1,-2 1-30,-1 2 1,1-2 104,2 1 1,4-1-20,1-1 1,3 0 15,0 0 0,3 0 126,1 0 1,3 0-91,-1 0 0,1 0-104,2 0 1,0-3 56,0 1 0,2-2-150,0 1 53,5 2 0,-3-3-360,4 1 226,0 2 1,1-3-172,2 4 1,1 0 65,5-3 1,0 2 103,2-2 0,-1 2-3,4 1 0,-1 0 8,0 0 0,3 0 208,-2 0 0,2 0-58,4 0 1,-2 0 122,4 0 1,-3 0-111,3 0 1,1 0 16,5 0 1,0 0-67,3 0 0,-2 0 38,-1 0 0,-2 0-191,1 0 1,-2 0 102,-3 0 1,-2 0-160,-3 0 1,-3 0 134,-1 0 1,-5 0 50,0 0 0,-5 1 31,-1 2 352,-1-2 195,-1 2-341,-3-3 0,1 0 1,-4 0-137,1 0 27,0 0 0,-2 0 137,1-3-224,-5 2 110,2-7 1,-6 8 88,4-3-98,-3 2-20,5 1 0,-7 0-10,2 0-6,-5 0 1,1 0-37,-1 0 1,-2 0 51,-1 0 1,-3 0-45,-3 0 0,3 0 79,-3 0-32,-1 4-158,3-4 134,-3 4 1,3-1-193,1 0 174,-2-1 0,10-2-33,-2 0 1,1 1-9,2 2 0,0-2-96,2 2 126,2-2-246,4-1 224,3 0 1,2-1-203,3-2 92,3 2 1,2-3-255,3 1 206,0 2 0,-2-6 42,-1 5 0,1-4-86,2 3 177,1 1 1,-1-1-75,0 0 0,-2 0 51,-1 3-26,1 0 1,2 0-177,0 0 180,0 0 1,0 1 0,-3 2 1,3-2-7,-3 2 0,0 0-73,0 0 221,1 4-32,2-3 1,-2 2-148,-1-1 309,-3-3-102,2 5 1,-4-5-148,0 4 498,0-4-258,0 5 0,-1-5 138,-2 3-124,-2-3-140,-3 5 0,-1-6 102,-2 2-80,2-2 1,-4-1-19,2 0 1,-2 0 50,-4 0 0,1-1-150,-1-2 10,1-1 1,-1-2 128,1 1-204,-1-1 51,1 2 0,-1-4-30,0 3 101,5 1 0,0-2-37,3 3-11,1-4-44,3 3 0,2-2 76,3 1 1,0 2-137,0-2 0,1 3 71,1-1 1,0 1 35,4-1 0,-3 2-41,2-1-25,-3 1-46,5 1 6,-2 0 71,3 3 1,-2 2 60,-1 3 0,-3-2-47,1-1 0,-2 1 12,-1 2 0,0 0 214,0 1 0,2 2 16,1 0 0,0 1 27,-3-1 0,0-1-121,0 4-187,0-1 126,0 0 12,0 3-118,0-3 95,0 3 1,0-2-9,0 0 0,0-1-18,0 1 1,0-2-5,0-4 64,0 0-47,0 0 8,0 1-34,0-5 40,0 0-14,0-4 3,0 0-353,0-4 202,0 0 0,0-6 19,0-1-273,0 2 214,0-6 1,1 2-61,2-4-102,-2 1 243,2-1 1,-3 1-312,0-1 290,0 0 0,0 3 8,0-3 0,0 5 115,0-4 0,0 2 59,0 0 1,0 1-50,0 2 1,-3 2-2,1-2 0,-1 5-66,3 0 0,0 3-106,0-2 2,0 3-205,0-2 372,0 8 0,0 3 129,0 4 0,0 4 73,0-1 0,0 1-78,0 2 1,0 2 56,0 1 1,0 0-22,0-1 0,0-1 222,0 5-213,0-5 1,0 5-7,0-4-70,0 1 1,0-4 31,0 1 0,0-2-44,0-1 1,3-2-58,-1-4 0,1-2 191,-3-1 72,4-3-197,-3 2 1,3-8-233,-4-1 1,0-4-74,3-2 1,-2-2-92,2-3 0,-2-1 167,-1 1 1,0-2-94,0-1 0,0 1-68,0-4 1,0 2 15,0-2 0,0 3 134,0-3 0,0 3-54,0 0 1,0 2 241,0 0 1,0 2 23,0 1 1,0 2 45,0 4 0,0 2-125,0 0 214,0 5-161,-4-3-25,3 4-220,-2 0 193,3 4 1,0 0 92,0 5 0,0-1-87,0 0 1,0 0 2,0 1 1,0-1 27,0 0 0,0 1 6,0 2 1,0-1 43,0 1 0,0-1-70,0 1 0,0-2 82,0 2 1,0-1-53,0 1 0,0-1-20,0 4 1,0-4 15,0 1 0,0 1 50,0-1-53,0 4 1,0-3 16,0 2 1,0 1-18,0-1 1,-3-1-49,0 1 0,-1-1 23,2 0 1,1-1-45,-2-3 0,1-1-100,-1 0-27,2-3-24,-2-2-54,3-3 200,0 0 1,0-3-87,0-3 0,3-1-368,3-1 387,-2-1-446,3 1 299,-2-4 0,6 2 55,0-4 1,0 1 30,-3-1 0,3 2-135,0 1 143,0 1 8,-6-2 0,1 7 123,-3-1-42,3 5 16,-5-7 1,2 8 207,-6 0 0,-1 4 87,-5 4 1,0 4-102,-2 2 1,-2 0 95,-3 2 0,2-1-59,0 4 0,1 1 213,-1 0-315,2-1 1,4-2 51,0-1 0,3-2 145,3 0 86,1-4-160,1-2 6,0-4-31,3-4-78,6 0 1,0 0 102,2 0-347,2-4 236,-4 0 1,4-6 92,-2-1-424,-2 2 175,3 1 1,-7 0-227,1 3 208,-1 1 0,1-2-280,-1 3-315,-3 0 13,2 0 250,-4 2 374,0-3 1,-3 5-118,0 2 1,-3 0 238,1 3 1,-3 1-61,0-1 0,0 1-73,-1 1 0,1 1 408,0-1 0,2-2-32,1-1 1,0 1-77,0 2 1,-2-3-113,4 1 0,1-3 324,2 2-341,0-3 0,3 2-15,3-4 1,4 0-25,1 0 0,3-3-92,-3 0 0,3-2-194,-3 2 0,2-3 97,-2 4 1,1-4-189,-4 3 235,4-3 1,-3 5-200,2-2 0,-5 1-230,0 0 267,-4 1 140,5-3 1,-6 5-49,2 2 194,-2-2 1,-1 3-120,0-1 82,3-2 0,-1 5-54,4-3 0,-4 0 124,4-3 0,0 3-109,2-1 1,-3 1 37,1-3 1,0 3-46,5 0 1,-2-1-4,3-2 0,-1 0-41,1 0 0,1 3-130,-2 0 0,1 0 15,-1-3 1,-2 1 74,3 1 1,-3-1-13,-1 2-69,0-2 238,1-1-59,-5 0 355,0 0-340,-12 0 1,3-1 108,-6-2 1,1 1 25,-1-3 0,-1 2-70,-2-2 1,-1 2 133,4-3 1,-3 4-96,0-4 1,2 3 53,1-2 0,-1 3-14,1-1 1,0 2 146,3 1 1,-1 0-65,1 0 75,0 0-395,3 0 0,1 1 70,4 2 0,1-1 13,2 3 1,2-3 69,3 1 1,1 1 46,2-2 0,2 1-80,4-3 1,2 3-15,0 0 1,3-1 8,-2-2 0,3 0 13,-1 0 0,4 0-105,2 0 0,-1 0 117,-2 0 0,0-1-268,0-1 228,0 1 1,-3-3 6,0 4-230,-4-4 81,6 3 1,-3-3-86,4 1 88,0 2 0,-3-3 28,0 1-262,-4 2 102,6-6 18,-6 6-144,-2-3 205,-4 4-11,-3-4 216,-5 3-226,0-2-81,-4 3-7,0 0 170,-4 0 0,2 0 46,-3 0 0,2 0 11,-2 0 0,-2 0 17,-4 0 1,1 0 66,-4 0 1,3 2 301,-3 1 1,0 3 486,-6-3-652,3-1 1,-6 1-143,4 0 0,-3 2-10,2-2 0,-3 3 15,1-4 1,1 4-15,-1-3 446,0 3-263,1-5 1,-3 4 256,2-3-264,2-1 0,2 3-41,4-4 1,4 3 453,-1-1-381,6 1-392,1-3 142,4 0 0,4 0-15,1 0-5,3 0 1,3 0 181,3 0-249,2 0-35,0 0 130,5 0-4,-4 0 32,3 0 1,0 0-92,-1 0 303,4-3-213,-2 2 0,4-4 36,0 2-340,3 2 162,2-6 1,3 5-141,0-3-4,0 3 241,-4-6 1,-3 7 76,-4-5-82,-3 1-39,-3 0 317,-4 1-31,-4 4-288,-3 0 184,-1 0-122,-4 0 83,-4 0 207,-1 0-128,-3 0 1,0 0-66,-1 0-35,1 0 0,-3 3-243,0 0 96,-4 0 1,3-1 142,-5 1-388,0 0 207,1-3 1,-1 3-11,1-1 166,-4 1-50,2-3 0,1 0 7,3 0 0,4 0 75,-1 0 1,0 1-190,2 2 47,-1-2 35,9 2 30,1-3 1,3 0 3,5 0 230,-1 0-93,9-3 0,-4 1-122,5-4-84,-1 4 89,1-1 1,0 0-47,-1 0 0,1-2-6,-1 2 1,0-2 64,-2 2 1,0-3 98,-3 3-367,-3 1-10,-1 2 190,-2-4 345,-1 3-160,-4-3 1,-4 4-71,-5 0 124,-3 0-145,0 0 1,-8 0 19,1 0 221,-8 4-198,5-3 0,-7 5 35,1-3-5,3 4-46,-4-3 0,5 2-215,2-1 192,-2-3 21,7 5-122,-4-2 106,9 0 0,1-1 22,5-1-139,2-2 120,4 3-2,0-4-96,4 0 73,4 0 1,2-1 241,4-2-108,0 2 0,3-6 52,3 1-157,1-1 1,4-2 29,0-2-146,-1 1 129,5-2 1,-2 4 41,3 0-787,-3 0 486,1-1 1,-8 2-54,-3 1 59,-4-1-68,-5 6 608,-3-2-213,-5 3 0,-6 0-182,-5 3 350,-6 2-158,0 3-24,-7 0 0,2-2 35,-6-1 1,2 1-81,-5 2 207,5-3-88,-3 2 1,2-5-11,-1 3-221,1-3 126,-2 2 1,6-1-120,-2 0-69,2-1 188,2-2-151,-3 0 118,3 0 0,3 0 28,1 0-44,6-3 6,-1 2 1,4-3-17,0 4 342,3-4-160,1 3 0,5-5-87,2 3-317,2-3 122,3 1 0,1 0-192,2-1 144,2 4-12,0-1-331,2-1 214,-5 3 108,5-3 1,-5 4-132,1 0 120,-2 0 0,-4 0-100,1 0 347,-4 0-324,1 0 8,-3 0 488,0 4-177,0 1 1,-4 0 158,-5 1-46,-3-1-128,0 3 1,-5-2 320,0-1-391,1 1 69,-4 2 52,3-3-81,1 2 0,-1-5 47,1 4-121,-1-1 72,0 0 1,4-1 18,-1-1 51,4-2-70,-2 3 1,4-3-99,-1 1 110,1-1 189,3 3-194,-2-4 2,6 0 289,-3 0-254,4-4 11,0 3 43,0-6-76,0 6 0,0-4 191,0 3 4,0 1-157,4-7 51,-3 7-301,3-2-27,-4 3-131,0 0 344,-4 0-74,3 0 36,-3 0-13,1 0 224,-2 0-9,1 0 1,-4 0-164,7 0-12,-6 0 197,6 0-134,-6 3 13,6-2-114,-3 3 124,0-4-7,3 0-331,-2 0 5,3 0 280,0 0-227,-4 0 180,3 0 1,-2 1-240,3 2 213,0-2 9,3 2-239,-2-3 231,6 0 1,-2 0-38,3 0-78,1 0 97,-1-3 0,0 2-41,0-2 325,1-2-270,-1 1 1,0-2-48,1 1 277,-1-1-102,0-2 0,-1-3 114,-1 0 36,1-4-244,-6 6 34,7-7-10,-8 4 1,4-4-30,-4 2 1,-1-2 5,-2 3 1,-1-6 61,-4 0-426,-1 0 222,5 2 1,-4 3-31,3 1-16,-2-1 152,2 1 1,-2 1-208,5 4 160,-5 3-32,6-2 101,-2 6-92,3-3-70,0 0 85,-4 4 1,2-3 20,-3 6-194,3 1 213,-6 1 0,7 2-101,-5-1 257,1 1-165,0-2 0,-2 2 283,1-2-79,2-1 65,-3 3-37,6-2-195,-2 0 46,3-2 87,0-3-75,0 0 40,3 0-128,2-3 89,7-2 1,-3-4 42,2-2-253,2 2 187,-4-3 1,6 1-12,-4 0 0,3 0-72,-3 2-234,0 1 283,-3 0-2,-4 3 208,4 2-196,-7 3 0,2 0-14,-6 3 86,-2 2-67,-3 3 0,-3 3 20,0 0-19,-4 4 3,6-2 0,-4 0 265,2 1 6,2-4-227,-3 6 150,4-7 48,3 3-129,-2-4-114,6 1 52,-3-5 1,5 0 53,2-4 259,1 0-288,5 0 0,3-4 65,1-1 3,3-3-70,1 0 0,-1-3-157,1 0 183,3 0-17,1-1-186,0 3 70,3-3 0,-7 3 137,3-2-686,-6 5 219,1-5 117,-9 10-40,1-2 191,-7 3 85,0 0 47,-4 0-153,0 0 170,-4 3-156,-1-2 34,5 7 278,-4-8-266,7 4 9,-2 0 198,3-3-60,3 2 1,2-3-68,3 0 189,4 0-202,1 0 1,4 0 149,-1 0-106,4 0-32,-2 0 0,6 0 319,-2-3-153,2-2 0,4-2-79,3 1-54,1-1 1,2 3 59,2-1-636,1-3 339,5 4 1,-5-2 105,-1 1-807,-5 3 575,1-2 1,-7 1-407,3 1 429,-6-1 0,-1 3-182,-1 0 580,-3 0-123,3 0 0,-7 0 213,-2 0 0,-2 0 4,0 0-315,-5 0 377,4 0-325,-8 0 518,4 0-5,-8 0-197,4 0-200,-8 0 70,7 0-151,-6-4-87,6 3 173,-6-2-131,6 3 136,-3 0-34,0-4 23,0 3-28,-1-3-32,-2 4-139,2 0 138,-3 0 1,0 0-41,-1 0 56,1 0 0,0 0 17,0 0 154,-1 0-168,1 0-5,3 0 190,-2-3-185,2 2 0,0-3 23,-1 4-195,1 0 84,0 0 1,2-1 115,3-2-190,0 3 180,0-4 88,0 0-119,3 0 0,3-2 62,5 1 0,-1 2 316,4-3-377,3 1 241,1 0-107,2-2 0,-3 6-37,-1-2-355,4-1 308,-6 3 0,2-3 99,-8 4-268,0 0 48,1 0 435,-5 0-322,0 0 1,-12 4 54,-3 1-76,-3 3 1,-3-3 72,1 1-66,-1-1 0,1 1 56,-1-1 109,4-3-145,-3 5 0,7-6 78,-2 2-170,2 2 160,1-5-174,-1 4 128,1-4 10,4 0-646,0 0 266,4 0 153,4 0-437,0 0 366,4 0 1,1-3-121,-1 1-398,0-1 430,4-1 1,-2 2-228,4-3-1214,-4 3 1111,6-2 1,-6 3-1844,4-1 1267,-4 1 709,6-3 0,-6 4 501,3 0 0,1 0 0,3 0 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3:24:11.940"/>
    </inkml:context>
    <inkml:brush xml:id="br0">
      <inkml:brushProperty name="width" value="0.17143" units="cm"/>
      <inkml:brushProperty name="height" value="0.17143" units="cm"/>
      <inkml:brushProperty name="color" value="#FFC114"/>
    </inkml:brush>
  </inkml:definitions>
  <inkml:trace contextRef="#ctx0" brushRef="#br0">56 97 8126,'-5'-6'165,"-3"-2"372,-2 7 366,0-7-317,-3 7-107,8-3-174,1 4 24,4 0-368,8 0 0,-2-1-79,6-2 0,-2-2-24,0-4 1,-1 0 0,0-1 396,0 1-201,0 0 80,0 4-39,1-3 1,-6 8 21,-4 0 1,-1 4-6,-5 5 0,-1 3-21,-2 1 1,0 2-14,0-3 103,0 4-283,0 3 223,4 0 36,0-1-35,5 0-67,9-12 1,4-2-86,8-10 1,1-2 68,-4-2 1,0 1 7,1 0 0,-2-3 64,-2 0-126,2-1 1,-6 4 87,1 0-254,-6 4 35,-2 1 104,-20 12 0,7-1 0,-13 8 0,5-2 25,-1 2 0,0-3 92,3 3 1,-1 0-95,3 0 0,-2 2 260,3-2-137,0-1 176,3 3-88,4-3-122,0 1 0,14-7 27,3-8 1,4-4-30,2-6 1,1-2-188,-1 0 0,3-4 115,1 0 1,3-1-304,0-1 0,0 0 127,0-1 0,0-2-102,-4-1 1,1 2 55,-4 5 0,-4 2 65,-1 3-44,-7 5 0,-3 2 69,-6 6 1,-3 7 352,-7 5 0,-1 2-97,-4 1 0,-4 2 61,1 1 1,-1 1-36,0 3 1,-1 1 176,-5-1 0,2 1 32,1 2 1,-1-1-13,2 1 0,0 0-118,0 3 1,7-8 135,2-1-435,8-7 179,3-6 0,11-5-101,2-4 1,7-5 119,-1-7 1,6-6-347,4-3 1,-2-3 54,1 2 1,1-2-48,2 2 0,1-2-98,-1 3 1,1-4 124,-1 4 0,1-2-55,-1 2 0,1 1 7,-1-5 1,0 5-52,-3-1 0,-2 1 81,-3 2 0,-5 4 278,-2 1-116,-6 7 0,-3 3-118,-6 6 0,-3 3 368,-6 7-1,-5 1-81,-5 4 0,-2 2 1,3 1 0,-5 2-75,2 5 0,0-1 316,0 1 0,-1 2-94,-2 1 1,-5 8 87,-1 0 1,-2 2 14,2 2 0,-2-5 16,4 2 0,5-6-344,5-4 58,9-9-82,4 0 0,16-16 74,5-2 1,6-10-21,2-8 0,6-4 20,0-2 1,4-2-281,2-5 0,2-2 8,-4-1 1,-1-1 28,-2 2 1,2-3-128,1-3 0,-1 0 89,-2 2 0,3-1-205,3 1 1,1 0 77,2 0 1,-4 4 0,-3 5 1,-5 4-94,-4 6 521,-10 1-136,-3 9 1,-12 5-82,-2 6 1,-5 3 284,-1 4 0,-8 4-71,2 4 1,-6 5 27,-1-2 0,-4 4-30,-2 2 1,-2 0 113,2 3 1,-3 5-59,4 5 0,-8 6 73,2 2 0,-6 3 125,2 1 1,1-4 157,2-2 0,2-6-236,5-3 1,7-11 141,11-4-844,6-9 371,2-7 1,11-7 81,2-8 1,7-4-14,-1-9 1,6-3-174,4-2 1,1-3 46,2 0 1,-1-1-204,0 1 0,1-4-11,-1 1 1,1-2 184,-1 2 1,5-3-260,2-4 1,5-2 78,4-1 1,2-3-33,1 3 0,-2 2-34,-1 4 0,-3 0 252,-7 3 1,-6 2-221,-9 4-48,0 7 322,-7 1 0,-3 11 427,-8 3 35,-12 15 0,-4 3-199,-5 6 0,-1 3 66,0 0 1,-6 7-117,0 2 1,-8 3 119,-1 0 1,-2 4 27,3 0 0,-5 7 19,-2-2 0,-2 9 40,0-2 0,6 2-109,2-8 0,7 1 29,-1-7 0,5-2-74,4-4 1,2-7-196,8-5 1,0-6 191,2-1-423,1-8-40,4 6 143,1-12 0,11-1 23,2-7 0,7-5 100,-1-3 0,3-2-156,4-2 1,-2-2 70,4 0 0,0-5 85,0 2 0,4-6-117,-1 0 0,2-4-148,4 4 1,2-8 87,5 1 0,3-10-123,9-1 1,-4-4 130,4 0 0,-5 0-24,-4 6 0,-2-1-59,-1 8 1,-8 4 30,-1 7 1,-8 6 790,-7 7-477,-7 6 1,-6 6 79,-6 6 0,-10 6 17,-9 6 0,-4 7 102,-5 6 0,-1 0-176,-5 6 0,3 0-31,1 2 1,-2 6 0,-4 4 0,0 0-13,-4 2 0,-1 3 232,-4 1 1,1 3-73,-2 3 0,7-6 86,6 0 1,3-5-94,5-4 1,1-4-208,0-5 1,3-8 165,3-7-234,5-1 54,-1-8 31,11-1 1,-1-6-63,10-6 1,2-3 43,4-6 1,4 1-311,3-4 0,1-1 87,1-2 1,5-3 162,1-1 1,2-3-76,-2 0 0,2-1-158,-1-2 1,2 0-204,4-3 0,3-1 146,5-5 0,8-5-120,8-3 1,1-6 63,5-7 0,-7 3-125,1 0 0,-9 8 316,0 7 0,-11 11 326,-1 4 609,-13 9-660,-4 7 1,-17 9 284,-6 6 0,-7 6-206,-8 3 1,-4 7 124,-5 2 0,-6 7 131,-4 2 1,4 7-206,2 3 1,-3 2 38,-6 0 1,-6 5-76,-3 2 0,-3 3-289,-3 3 1,3 1 308,0 2 0,6-5 305,10-10 0,4-7-46,11-15 0,2-2-3046,7-7 1559,6-6 1037,5-5 0,5-5 0,2-2 0,5-2 90,4-4 0,5-5 1100,2-1 1,0-2-660,6-1 1,-2-4-358,1 1 0,2-2-10,-5 2 0,5 1-453,-2-5 1,6 1 164,0-4 1,6 1-258,0-1 1,2 1-27,5-1 1,-3 2-174,0 2 0,-5 1 188,-11 5 1,-2 4-590,-7 1 753,-2 3 26,-8 5 0,-5 2 464,-6 6 0,-2 3-165,-1 6 1,-4 0 352,-3 3 0,1 1-160,-3 6 0,0-2 42,-6 4 0,3-2-24,-4 2 1,1 4 77,-4 2 0,1 4 120,-1-4 0,1 2-108,-1-2 1,6-4-417,4 1 144,3-5-257,10-4 1,9-11 110,9-10 1,7-7 136,4-11 1,7-3-155,2-3 1,3-6-171,1-4 1,-1 0-128,1-6 1,-1 4 154,-3 0 1,3-2-91,-3 1 0,2-1 146,-1 4 1,-4 2 42,-5 8 0,-7 4-167,-6 5 347,-6 8-86,-2 6 0,-15 8-15,-4 2 0,-6 6 18,0 3 1,-2 6-46,-5 0 1,0 8-19,-3-2 0,3 4 32,-3-1 1,3 0 127,0 3 0,-4 6-58,-5 7 0,-1 0 167,-4 2 1,4-2-80,1-3 0,9-6-35,6-7-320,11-5 236,3-11 0,16-7 152,4-10 0,6-6-130,3-6 0,3-7-48,7-2 1,-1-4 4,3-2 1,0 0-10,0-3 0,0 0-86,-3-1 0,-1-2 125,1-1 0,-2 5-125,-4-2 0,-2 10 63,-7 5 0,-5 5-428,-4 5 220,-4 4 1,-2 2 112,-6 6 1,-2 3 38,-1 6 1,-4-1-11,-3 5 0,-1 2 51,-1 3 0,2 5-49,1-2 1,0 3 122,-3 0 1,0 1-98,3-1 1,-2 0 245,1 1 1,4-5 71,3-1-33,4-7 0,6 1 225,2-3 1,3-5-186,6-5 0,3-9-37,3-4 1,3-5-82,1 0 0,0-2-24,-1-2 1,-1 1 39,1 0 0,2-1-125,-2 1 1,0 3 64,-2-1 1,-2 5-501,-2-1-211,-2 2 194,-3 5 1,-9 2 190,-4 6 0,-9 6 105,-3 6 0,-3 3 138,-4 0 0,3 1-130,-2 3 0,-2-3 43,2 2 1,3-1-15,2-2 1,4-1 272,-3-1-44,4 1 183,2-3-213,4-4 0,11-2 170,3-8 1,5-5-294,7-4 1,0-1 85,3-5 1,1-1 95,2-2 0,-4 4-106,-1 2 1,-3-2 424,-1 2-319,1 0-333,-5 7 164,-5-3 0,-9 14-150,-6 0 1,-6 5-17,-3 1 0,0 0 63,0 3 1,1-1-290,-1 1 43,1-1 71,5-1 247,4-3 172,1 3 0,12-8-47,4-2 1,2-5 171,1-1 1,-1-4-82,1 1 1,0-2-3,-3-1-101,-2 0 89,3-1-848,-8 1 459,-1 0 0,-5 0-12,-2 0 0,-2 3-165,-4 0 1,0-1 129,0-2 1,1-1-99,2-2 1,-3-3 80,3-7 1,1-1 226,-1-5 0,3 0-142,-3-3 0,4 2 315,-1-5 0,-1 2 10,1-2 1,-1 7 55,1 5 73,2 3 346,-8 1-204,8 7-113,-7 7-611,7 9 208,-3 9 1,5-4-324,2 2 112,-2-2 1,4 2-59,-2 1 0,-1-1-66,5-3 450,-5 4 0,6 2 0,-3 3 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3:24:18.082"/>
    </inkml:context>
    <inkml:brush xml:id="br0">
      <inkml:brushProperty name="width" value="0.08571" units="cm"/>
      <inkml:brushProperty name="height" value="0.08571" units="cm"/>
      <inkml:brushProperty name="color" value="#F6630D"/>
    </inkml:brush>
  </inkml:definitions>
  <inkml:trace contextRef="#ctx0" brushRef="#br0">55 119 7406,'0'-5'1155,"0"0"-414,0 2-170,0 2-7,0-3 4174,0 4-4519,0 4 0,0 1 3,0 4-111,0 0 1,0 1-80,0-1 0,0 1 159,0 2 0,0-2-64,0 2 1,0 2 114,0-2 1,0 4 37,0-1 0,3 0-50,0 0 0,0 0-41,-3 4 0,0 0-10,0 2 1,0-1 49,0 1 1,0-2-308,0 0 1,0-1-143,0 0 1,0 1 132,0-1 1,0-3 52,0 0 0,0 1 40,0 2 0,0-3 155,0 1 0,0-1-79,0 3 0,0-2 8,0 3 0,0-4-25,0 3 1,0 1 92,0-4 0,0 3-103,0 4 0,0-6-76,0 2 1,0-1-8,0 1 1,0 0 54,0 1 1,0-1-43,0 0 0,0-1 45,0-1 1,0 1-8,0-2 0,0 0-7,0 0 0,3-3 102,0 3 0,1 0-82,-1 0 0,-2 2 9,3-2 0,-3 0-109,-1 0 0,1-3 77,2 3 1,-2 1 147,2 2 0,-2-3-120,-1 0 0,0 1-127,0 2 0,0-3 48,0 1 1,0-4 28,0 3 1,0-1-7,0 2 1,-3 0-10,0-4 1,0 1 86,3 0 1,0-3-66,0 2 1,0-2-11,0-1 0,0 3 12,0 1 0,0-1-208,0-3 0,0 0 80,0 0 1,0 1-697,0-1-445,0 0-909,0 0-1281,0 0 3459,0-4 0,0-1 0,0-4 0</inkml:trace>
  <inkml:trace contextRef="#ctx0" brushRef="#br0" timeOffset="1903">64 138 8114,'0'-6'2572,"0"2"-1703,-4 0-569,3 3 1,-3-4 301,4 2 261,0 2-539,0-3 1,1 4 352,2 0-430,-2 0 1,4 0-30,-2 0 0,-1 0 45,4 0 0,1 0-95,2 0 1,-3-1 110,0-2 0,3 2-32,3-2 1,2 2-149,-2 1 0,2 0 137,4 0 0,2 0-144,1 0 0,-1-3 110,5 0 1,2 0-107,4 3 1,2-3 44,-2 0 0,-1-1-214,-2 1 0,-2 2 17,-1-3 1,1 3-3,-1 1 1,-3-1 87,-1-2 0,-1 2 36,-2-2 0,4 2-41,-1 1 0,1-1 24,0-2 0,-3 2-92,2-2 1,2 2 82,-2 1 1,-3 0-57,-2 0 0,-2 0 57,1 0 1,3 0-13,-3 0 0,-2 0 1,-1 0 0,-1 0-7,2 0 0,-2 0-101,4 0 0,-4 0 99,2 0 0,0 0-119,-1 0 1,3-3 74,-3 0 0,4 0-23,-4 3 1,3 0 17,-3 0 1,4 0-1,-4 0 0,0 0 56,-3 0-49,0 0 1,1 0 27,-1 0 0,-3 0-17,0 0 1,-3 0 14,3 0 0,-3 0-54,3 0 0,-3-1-236,3-2 101,-4 2-27,7-3 363,-8 4-175,3 0 64,0 0-123,-3 0 229,3 0-110,-4 0-282,0 4 180,0-3 12,4 3 252,-3-4-176,3 0 1,-4 1 162,0 2-184,0-2 355,4 3-159,-3-4 45,3 0-126,-4 4 1,1-3 26,2 2 41,-2-2-109,3-1 1,-4 1 372,0 2-182,0-2 89,0 3-188,0 1 0,0-3 439,0 4-396,0-4-168,0 6-121,0-3 0,0 4 186,0 0-130,0 0 1,0 1 44,0-1 1,0 0 14,0 0 0,0 3 1,0 0 0,0 2 42,0-2 0,0-1 101,0 4 0,0 1-109,0 2 0,0 0-22,0 1 1,0-1 35,0 0 1,0 2 34,0 1 0,0-2-34,0 3 0,0-6 45,0-1 1,0 0-65,0 4 1,0-2-2,0-2 1,0 2-106,0-5 1,1 4 110,2-1 1,-2 0-69,2 0 0,-2 0 55,-1 4 0,4-1-135,-1 0 1,0 4 56,-3-1 0,0 0-28,0-2 0,0 2 37,0 0 1,0 1-1,0-4 1,0 0 74,0 1 1,0-1-65,0 0 0,0-3 135,0-3-1,0 1-120,0-1 1,0 3 147,0-2 1,0 2-120,0-3 1,3 1-96,0 0 0,0-2 97,-3 4 0,0-3-178,0 4 0,0-5 62,0 1 0,0 1 31,0-1 0,0 1 15,0-4 0,0 0-27,0 0 154,0 4 0,0-2-100,0 1 0,0-2 21,0-1 1,3-3-48,0 0 9,0 0 1,-3 4 34,0-1-24,0 0 0,0 0-23,0 0 1,1-3 31,2 0 1,-2 0-123,2 4 0,-2-4 58,-1 0 1,0-3-384,0 3 156,0 0 1,0 0-484,0 0 46,0-4-342,0 7-301,0-4 351,-4 4-300,3 0 0,-3-3 617,4 0 1,-1-3-2176,-2 3 2870,2 0 0,-3 4 0,4-1 0</inkml:trace>
  <inkml:trace contextRef="#ctx0" brushRef="#br0" timeOffset="2657">55 1493 8044,'-9'0'292,"0"0"0,0-3-55,-1 0 0,4 0 1222,0 3-339,4 0 11,-2 0-464,4 0 0,4 0-222,2 0 0,2 0 208,2 0 0,0 0-204,2 0 0,2 0 78,5 0 0,-1-1-120,0-2 1,2 1-154,1-4 0,2 3-13,5-3 1,-1 3 14,1-3 0,3 2 20,3-2 1,2 4-15,0-1 0,0-1 104,-3 1 0,2 0-81,-5 3 1,4 0-26,-3 0 0,3-3-15,0 0 1,2-3-110,4 3 1,-2-3 128,1 3 1,-5-3 28,-3 3 1,-3-4-4,0 4 0,-5-3-60,-2 3 0,2-3-157,-2 3 1,4-3 70,-4 3 1,1-3 1,0 3 0,-3-1 45,2 1 0,2 2-119,-2-2 0,-3 1-14,-2 2 0,-5-3-161,1 0 1,-2 0 17,-1 3 0,-2 0 115,-1 0 1,-3 0-1149,3 0 509,-4 0-2284,2 0 1193,-4 0 0,4 0 0,1 0 0</inkml:trace>
  <inkml:trace contextRef="#ctx0" brushRef="#br0" timeOffset="3805">1942 110 8125,'-6'-1'199,"0"-2"1,3 2 428,-3-2-325,4 2 0,-3 0 252,1-2-47,3 2-150,-3-7 1,5 4-90,2-2 0,-2 0 43,3 3 1,0 1 165,-1-4-58,4 4 0,-5-5 260,4 4 103,-4 0-134,2 3-59,-4 0-240,0 4-81,0 1 0,0 4 20,0 0 0,-1 2-50,-2 1 0,2-1 104,-2 4 1,2 1-85,1 2 1,0 1-1,0 3 0,0-2-13,0 4 1,0 4-31,0 2 0,0 4 46,0-4 1,0 1 6,0-3 0,0 1-80,0-1 1,0 1 49,0-5 1,0 0-158,0 0 0,0 1 0,0 2 1,0 0-103,0-3 1,0 2 166,0-5 0,3 4-141,0 0 0,0-3-84,-3 0 0,1-3 123,2-1 0,-2 1-81,2-1 0,-2-3 99,-1 0 0,0 0-55,0 0 0,-1 2-32,-2-2 0,2 2-14,-2-2 0,2 1 15,1-4 1,0 5-129,0-2 1,0-1 112,0 2 1,0-5 5,0 1 0,0 1-7,0-1 1,0 2-13,0-2 0,0-2 31,0 2 1,0 1 16,0 0 1,0-1 15,0-3 0,-3 0-73,0 0 0,-1 3 3,1-3 0,2 2-11,-2-5 0,1 2 21,-1 1-366,2 0 1,-3-2-98,4-1-232,0-4-342,0 2-553,0-4 408,0-4 1,1-1 135,2-5 0,-2 1-1934,2 0 3027,2 0 0,0-4 0,4-1 0</inkml:trace>
  <inkml:trace contextRef="#ctx0" brushRef="#br0" timeOffset="4717">1969 101 8130,'-6'0'-1037,"0"0"984,0 0 1,0 0 460,0 0 0,3 0 391,-3 0-593,4 0 1,-3 0 875,2 0-171,2 0-60,-3 0-119,4 0 192,0-4-321,0 3-302,0-3 1,0 3-130,0-2 1,1 2 66,2-2 1,-1 2 25,4 1 1,-3 0 3,3 0 1,0-3 121,3-1 1,1 1-102,3 3 0,-2 0 108,4 0 1,-3-1-154,3-2 0,0 2 0,0-2 1,2 2 10,-1 1 1,4-1-18,1-2 1,5 2-96,-2-2 0,3 2 125,0 1 1,5 0-140,1 0 0,0-3-47,0 0 1,-3 0-199,0 3 0,1-1-51,-4-2 0,-1 2 124,-8-2 1,4 2-18,-1 1 0,0-3 59,-2 0 0,0 0-7,2 3 0,-1 0 12,1 0 1,1-1 106,0-2 0,-1 2-94,-2-3 1,-1 3 21,0 1 1,4 0-181,-1 0 0,-3-1-59,-2-2 1,-4 2 105,3-2 1,-1 2 67,2 1 1,-3 0 36,-4 0 1,3-1-66,0-2 1,1 2 55,-4-2 0,-3 2-1,0 1 52,0 0-73,3 0 1,-3 0 10,0 0 0,-3 0-211,4 0 1,-4 0 57,3 0 0,-3 0-410,3 0 325,-4 0 1,3 0-369,-2 0-124,-2 0-444,3 0-4194,-4 0 4725,-4 0 0,3 1 651,-2 2 0,-2-2 0,0 3 0</inkml:trace>
  <inkml:trace contextRef="#ctx0" brushRef="#br0" timeOffset="5516">3124 46 8130,'-6'-3'-620,"-1"0"1625,5 0 1,-5 2-168,4-2 0,-1 2 809,1-2-1136,2 2 0,-4 1-187,2 0 0,2 1 82,-2 2 1,2-1-117,1 4 1,0-3 125,0 3 0,0 0-108,0 3 0,0-3 23,0 0 0,3 1-135,0 2 1,3 0-1,-3 0 1,3 3-98,-3 1 0,3 0 155,-3-1 1,4 2-124,-4 5 0,1-1 26,-1 0 1,-2 1 94,2 3 0,-1 0-87,1 3 0,-2 0 0,2-4 1,1 1-6,-1-4 0,1 4-20,-1-1 0,-2-1 9,2-4 1,1 1 55,-1-2 0,3 1-82,-2 0 0,-1-2 42,-3-2 0,0-2-119,0 3 0,0 0-25,0-1 0,0 0-186,0-3 1,0 4 122,0-1 0,0 0-131,0-3 0,0 3 72,0 1 0,0-1 89,0-3 0,0 0 51,0 0 0,0 0-128,0 1 282,0-1-148,0 4 1,-3-3 118,-1 2 1,1-1-120,3-2 0,-1 0-50,-2 0-61,2 0 1,-3 0 104,4 1 0,0-1-65,0 0 43,0 0 1,-1 0 223,-2 0-186,2 0 0,-3 1 46,4-1 1,0-3-84,0 0 1,0 0 25,0 3-107,0 0 0,0 1 109,0-1 0,0 0-156,0 0 1,0 0 71,0 0 1,-3 1-48,0-1 0,0 0 14,3 0 161,0 0 1,0 0-65,0 0 0,-1 1 16,-2-1 0,2 0-176,-2 0 138,2 0 1,-2 0-138,0 1 0,-1-2 81,1-2 1,1 1-93,-5-4 0,4 4 130,-3-1 1,3-1-18,-3 1 0,0-2 76,-3 2 1,0-3 182,0 3 1,2-3-162,1 3 0,0-3-31,-3 3 0,0-3-210,0 3 0,0-3 86,-1 3 0,2-3-735,2 4 572,-2-5 0,4 3-785,-2-2-424,2-2 470,4 3 1,1-5-1023,2-2 1,2 1 2011,4-4 0,4 0 0,2-4 0</inkml:trace>
  <inkml:trace contextRef="#ctx0" brushRef="#br0" timeOffset="6467">1915 1319 8012,'0'-5'2170,"0"1"904,0 4-2682,4 4 0,1-3 126,4 2 1,0-1-89,0 1 1,0-2-31,0 2 0,4-2-22,-1-1 0,4 0 111,-1 0 0,2 0-122,-2 0 1,2 0 93,-1 0 0,1 0-307,1 0 0,4 0 24,-1 0 0,3 0-87,-2 0 0,3 0 119,0 0 1,4 0-79,2 0 0,0 0 92,0 0 1,-3-3-65,3 0 0,-1-1 26,-2 1 0,1 2 5,-4-2 0,4-1 28,2 1 0,2-1-24,-2 1 0,2 2-74,-2-2 0,0-1 101,-4 1 0,-1-1-224,-1 0 1,-4 3 58,-5-2 1,0 1-54,-4-1 0,3 2 45,-2-2 1,2 1-171,-3-1 1,1 2 259,-1-2 1,-1-1-48,1 1 1,1 0 107,-1 3 0,1-1-115,-4-2 0,0 2-649,0-2 333,-4 2 1,-1 0-100,-4-2-80,0 2-458,0-3-1149,0 4 1066,-4 0 341,3 0 234,-3 0 183,4 4 0,-1-3 5,-2 2-130,2-2 15,-3-1-7968,4 0 8271,0 4 0,4-3 0,1 3 0</inkml:trace>
  <inkml:trace contextRef="#ctx0" brushRef="#br0" timeOffset="6758">3133 1145 7969,'-9'0'-293,"-1"0"1,4 0 965,0 0-405,4 4 0,-3-3-133,2 2 1,2-1-16,-2 1 0,2-1-2,1 5 1,0-4 14,0 3 1,0 0 104,0 3-119,4 0 0,-3 0 202,2 0 1,-3 1-322,-3-1 0,-2 0 0,-4 0 0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3:25:15.098"/>
    </inkml:context>
    <inkml:brush xml:id="br0">
      <inkml:brushProperty name="width" value="0.08571" units="cm"/>
      <inkml:brushProperty name="height" value="0.08571" units="cm"/>
      <inkml:brushProperty name="color" value="#FCFAD8"/>
    </inkml:brush>
  </inkml:definitions>
  <inkml:trace contextRef="#ctx0" brushRef="#br0">83 65 8210,'0'-5'2622,"-4"0"-2314,3 5 0,-3 1 185,4 3 1,-3 5-155,0 6 1,0 6 131,3 4 1,0 9-45,0 6 1,0 9 59,0 6 1,0 0-142,0 3 1,0 2-30,0 1 0,-3-1 56,0 1 0,0-6-126,3-3 1,-3-4 10,0-12 0,0-1 5,3-8 0,1-3 64,2-3 0,-2-1-37,2-2 0,-2 0-25,-1 1 0,0-5-112,0-2 0,0-2-107,0-1-477,0-4 252,0-1 58,0-4 117,0-4 0,0-1-586,0-4 0,-3-4-23,0-2 1,0-3-249,3 0 0,0 0 217,0-1 1,0-2-238,0 0 0,1-5 285,2 2 0,-2 1 192,2 2 0,-2-1 304,-1 0 1,0-2-25,0 2 1,0-2 65,0 3 0,0-4 51,0 4 0,0-7-57,0 4 0,0 0-149,0 5 1,-3-2 102,0-1 0,-3 1-205,3 3 0,-4-1 127,4 1 1,-1 0 211,1 0 0,2-1-66,-2 1 1,2 1 103,1 1 0,0 0 9,0 4 0,3-3 423,0 2 0,1 1 206,-1 3 0,-2 0-278,2 0 0,2-1 61,-2 1 0,0 0-92,-3 0 1,3 0-92,0 0 0,0-4-115,-3 1 1,0 0-8,0 3 1,1 0 61,2 0 1,-2-1-52,2 1 0,-2 0-129,-1 0 0,0 3 143,0 0 1,0 0 252,0-4-272,0 1 0,-1 1-39,-2 2-25,2-2 1,-4 6-150,2-4 150,2 4 8,-7-6 0,6 7-250,-5-3 141,5 3 0,-3 1-54,2 0 136,2 0-60,-3 0 95,4 0 5,-4 0-19,3 0-9,-3 0-103,0 0 120,3 0-86,-3 0 52,4 5 111,0-4-155,0 7 0,1-7 56,2 2-4,2-2 0,4 0 6,0 2 1,0-2 5,1 2 0,0-2-35,2-1 0,-1 0 66,4 0 0,1 0-49,2 0 0,0 0-144,1 0 0,0-3 80,2 0 0,3 0-102,3 3 1,2 0 67,1 0 0,-1-1 7,1-2 1,-1 2-21,-2-2 0,-2 2-9,-1 1 1,0 0-28,0 0 1,-2 1 59,-3 2 1,-4-2-111,0 2 0,-2-1 113,2 1 0,-4-2 141,1 2 0,-1-2-107,2-1 0,-2 0 9,4 0 0,-4 0 13,1 0 0,0 0-32,0 0 0,-5 0 11,2 0 12,-2 0 0,-1 0-62,0 0 169,-3 0-5,1 0-145,-4 0 69,-4 0-5,3 0-56,-4 0 53,5 0-57,0 4 28,0-3 1,0 4 58,0-2 105,0-2-97,0 7 1,0-6 6,0 4 1,0-2 11,0 2 1,0-3-60,0 3 1,0-3 11,0 3 1,3-3-28,1 3 1,-1 0 28,-3 3 1,1 1-20,2-1 1,-2 1-9,2 2 1,1 2-13,-1 5 1,1-1 79,-1 0 1,-1 2-62,4 1 1,-4 2 146,1 5 1,1-4-75,-1 1 0,1 0 85,-1 6 1,-2-3-116,3 3 1,-3-3 29,-1 0 0,0 2-55,0 1 1,3-1-13,0-2 1,0-4-75,-3 1 0,3-1 55,0 4 1,1-5-127,-1-2 1,-2-1 83,2-2 0,-2 0-32,-1 1 0,0-2 63,0-2 1,0 2 4,0-5 0,0 1-35,0-1 0,0-2 5,0 3 1,0-3-52,0-1 0,0 0-9,0 0 0,1-3-134,2 0 184,-2 1 1,4 2-138,-2 0 1,-2-3 99,2 0 0,-2-3-111,-1 3 0,0-3 28,0 3 9,0-4 85,0 7 0,0-7-99,0 4 56,0-4-47,0 2-1861,0-4 1526,0 4-146,0-3-229,-4 3 332,3-4 1,-4 0 662,2 0 895,2 0 1,-4 0-660,2 0-418,2 0 246,-7 0 59,3 0 0,-4 0-261,-1 0 1,1 0-88,0 0 1,0 0-85,0 0 1,-4 0 54,-3 0 1,-1 0 44,-1 0 1,-4 0-128,1 0 1,-6 3 99,0 0 0,-2 0-129,-4-3 1,-1 0 55,-2 0 0,-9 1 29,-4 2 1,0-2 236,0 2 1,8-2 305,4-1 1,2 0-213,8 0 1,2 0-69,10 0 0,2 0 457,4 0-14,0 0-292,-1 0 1,4 0-205,0 0 0,4-1-165,-1-2-938,2 2 796,-3-3 0,3 3-1099,-2-2 946,-2 2 0,3-3-128,-4 4 1,3 0 93,-3 0 1,4-1-1147,-1-2-30,-3 2-450,1-3-1822,0 4 2201,1 0 1629,4-4 0,0-1 0,0-5 0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3:25:20.688"/>
    </inkml:context>
    <inkml:brush xml:id="br0">
      <inkml:brushProperty name="width" value="0.08571" units="cm"/>
      <inkml:brushProperty name="height" value="0.08571" units="cm"/>
      <inkml:brushProperty name="color" value="#FCFAD8"/>
    </inkml:brush>
  </inkml:definitions>
  <inkml:trace contextRef="#ctx0" brushRef="#br0">125 82 8330,'-9'0'-10,"0"0"0,2 0 297,1 0 0,0 3-7,-3 0 0,3 3 48,0-3 1,3 1 295,-3-1 323,4-2-370,-2 3-74,4-4-337,0 0-34,4 0 0,1-1-95,4-2 0,0 1-35,0-4 1,0 3-40,1-3 0,2 3 25,0-3 1,0 3 32,-3-3 0,1 2-168,-1-2 1,-1 3-38,-2-3-144,2 4 72,-3-2 278,0 4 0,-2 1-62,-6 2 0,-5 3 239,-4 7 0,-4 1-91,0 4 1,-4 0 54,-1 1 1,-1-1 157,4 0 1,1 1-43,1-1 1,1-3 169,6 1-124,-2-5-183,10 2 0,2-9-34,8-4 1,4-7-153,5-5 1,4-6 94,-1 0 0,4 0-4,-4-4 1,6 3-7,-2 1 0,3-1 29,-3 1 1,1 3-37,2 0 0,-5 3 36,-1 0 1,-7 5-389,-3 1 156,-6 4 0,-4 2 2,-8 6 1,-4 5 173,-8 1 1,-2 5-17,-1-2 0,-3 3-9,-3 4 1,3-3-36,-1 2 0,4 3 130,-4 0 1,5 2-88,-1-2 0,1 1 306,2-3 0,4-1 131,1-2-323,7-1 12,2-4 1,6-5-45,4-6 1,2-6-135,7-3 1,0-3 87,3-3 0,1-3-88,-1-7 1,3 3 81,1-3 0,3 0-158,0 1 0,-1-2 38,4 2 1,-3 2-81,6-3 1,-7 4 100,-3 3 1,-1 1-33,-2 5-310,-8 0 354,-2 4 0,-12 5 53,-2 6 0,-7 3-59,-5 3 1,-5 3 139,-4 3 1,-1 1-65,1 3 1,-1 1 12,1 5 0,-1-1 223,1 1 1,2-1-82,1 1 0,4-1 256,-2 1 1,5-5-93,5-2 0,0-5-14,5-4-172,3-2 1,4-5-72,6-2 1,4-3 83,2-3 1,-1-6-62,4-6 0,4-3-160,2 0 1,1-4 19,0-3 1,2-1-66,7-2 1,-2 0 85,5-3 0,0 2-197,6-5 0,-2 2 63,1-2 1,-8 6 124,-4 7 1,-6 3-222,-3 3 166,-8 5 0,-6 7-112,-4 6 0,-4 2 69,-2 5 0,-6 3 182,-3 2 0,-3 3-86,0 4 1,-5-1 109,-5 7 0,0 1-127,-6 8 1,1 0 114,-4 3 0,-3 3-2,1 6 1,0-5 165,5 1 1,5-8 390,7 0 0,2-8-258,8-1 1,4-9-1,5-7-158,2-6 0,5-2-128,2-4 0,5-4 124,1-2 1,4-9-255,0-3 0,5-7 64,4 1 0,1-3-71,1 0 0,2-2-240,2-1 0,4-2 121,5-1 1,0 0-237,-4 2 0,0 0 170,-3-3 0,0 1-98,-9 5 0,0 4-147,-12 9 75,-4 5 242,-4 2 1,-5 11 14,-2 0 1,-3 5 115,-6 1 1,1 7-47,-5 2 0,0 7 194,-5-1 0,-3 4-139,-3 2 1,-5 3 87,-1 3 1,-1 1-65,-3 0 1,3 0 431,-6 3 1,4 1-60,2 1 1,4-2 59,9-6 0,4-5 250,8-7-437,3-1 0,3-15-61,6 0 0,3-4-54,3-2 0,1-8-27,2-4 0,6-6 72,7-7 0,2 0-296,4-9 1,1 1-67,5-4 0,0 0-15,-1 1 0,1-1-62,0 0 1,1-3 104,-1-3 1,-2 2-15,-8 1 1,-4 7 34,-1 2 1,-4 5-320,-3 4 215,-1 5 171,-9 12 0,-5 6 31,-6 8 0,-10 5 12,-2 4 1,-6 5 37,-1 5 1,-1 3-80,-2 6 1,-2 0 110,-1-1 0,-3 5-92,0 2 0,-6 7 281,-2 4 0,-3 2-30,-1 6 1,1-4 79,2 3 1,11-16 32,7-2 0,6-14 215,4-5 1,5-8 257,4-3-251,4-7-165,-3-2-132,18-12 1,-5-3-204,10-7 0,-1-4-47,5-3 1,1-5-165,5-4 1,2-2-14,1-4 0,6 1-163,0-4 0,7-1-192,2-8 0,-4 4 222,4-4 0,-6 5 252,0 4 1,-7 4-86,-2 5 0,-11 8-35,-5 7-142,-8 5 425,-3 9 0,-9 5-35,-4 6 0,-4 7-27,-5 6 1,-6 4 5,-3 8 1,-1 1 10,-2 5 0,-3 4 66,0 1 0,-4 5-81,-3 5 0,-2 4 302,-7 8 0,6-4-99,0-2 1,9-6 26,3-3 0,12-11 96,7-8 0,5-10 585,7-7-658,0-3 1,4-5-77,3-2 0,4-7 152,1-5 1,5-5-85,2-8 0,4-2-415,8-7 0,1 2 146,5-5 0,1-1-520,5-4 1,-4 0 253,4-4 0,-6 4-1,-3-4 0,-3 4-12,-3 0 0,-6 9-219,-3 6 350,-9 7-9,-6 8 1,-8 6 132,-2 6 1,-7 6-80,-2 7 0,-3 5 196,-4 3 0,2 3-28,-4 0 0,-1 5-64,-2 1 0,-5 7 93,-1 3 1,-6 2 198,-1 1 0,-2-1-52,2 1 1,5-2-128,8-4 0,8-7 292,10-11-229,4-5 1,7-12 156,4-2 0,1-7-67,9-5 0,3-6-45,6-6 1,5-5-131,4-5 0,1-2-5,2 2 1,0-3-233,-1 4 1,1-5 87,-1 2 1,-3 0-386,-2 0 0,-4 3 210,-3-1 1,1 8-290,-7 5 229,-6 4 0,-9 8-67,-6 3 0,-3 7 158,-6 6 1,-6 6 35,-7 5 1,-1 8 106,-2-2 1,0 7-79,-3-1 1,3 3 237,-3 1 0,0-1-167,0 1 0,-2 2 225,2-3 0,6-1 94,6-8 1,6-4 412,7-5-337,2-4 1,8-9 103,2-2 0,7-9-22,6-3 1,6-10-72,6-3 0,2-4-349,-2-5 0,2 0 186,-2-3 0,2 0-269,-2 3 0,-3 1-53,-4 2 0,-7 6-47,2 3 0,-8 5 45,-2 5 0,-5 4-182,-7 2 0,-2 6 53,-4 3 1,-5 6 56,-1 4 1,-5 1-26,-2 1 1,1 4 39,3-1 1,-1 3 40,1-2 0,4-1 66,2-3 1,1 1 78,2-1 0,1-4 94,2-1 0,3-7 292,6-3 1,3-2-22,6-1 1,3-4-95,3-2 0,0-6-13,1 0 0,-1-4 12,0 1 0,1-2 96,-1 2 0,0 2-128,1 4 0,-5-1-288,-2 1 1,-2 4-427,-1 2 55,-4 2 0,-1 5-101,-4 2 1,-1 6 217,-2 0 1,-1 4 7,-2-1 1,-1 2 98,4-2 0,0 1-164,3-4 0,0 1 159,0-4 1,0 0 340,0 0 158,0-4 197,4-1 0,1-5-56,4-2 1,-3-3-171,1-6 1,-4-2 37,3-5 1,-4 1-171,1 0 0,1-4-43,-1 1 1,0-5-98,-3 2 1,-1-8-287,-2-4 0,1-6-372,-4-7 0,4-6 317,-1-6 0,2 0-105,1-3 1,0 10 116,0-1 1,0 11 341,0 8 0,0 7-202,0 8 228,0 6 20,-4 5 1,-2 6 192,-3 4 1,3 1-79,0 2 0,3 3-80,-3 7 0,1 4-47,-1 4 0,2 5-12,4-2 1,-3 6 45,0 0 1,0 5-65,3-2 0,0 3 186,0 1 1,3-1-92,0 1 1,4 4-40,-1 1 1,0 2 20,3-1 1,-5-2 9,5-5 1,-2 1-78,3 0 1,-5-8 54,-2-1 0,1-8 66,-1-2 1,0 0-10,-3-6-84,4-4 89,-3-4 0,6-12 165,-4-4 0,3-5-302,-3-1 0,3-4-151,-2-3 0,-1-4-177,-3-2 1,0-4 144,0-2 1,0-5-301,0-7 1,0-5 165,0-4 0,0-4-31,0 1 1,0 1 199,0-1 1,0 6 323,0 3 0,0 7-61,0 12 1,-3 6-258,-1 9 957,-3 4-546,2 5 0,-1 4 205,0 2-285,4 6 0,-3 3-455,2 6 0,1 2 99,-4 5 1,4 4 171,-1 4 1,-1 2 12,1 4 1,-2 1-49,2 3 1,2 2 309,-2 1 0,2 0-94,1-4 0,0 5 179,0 2 0,0 2-13,0 0 0,0-3-300,0-2 0,1-3 18,2-4 1,-2-2-89,2-7 1,-2-6 278,-1-5-16,0-3-2,0-5 0,0-2-108,0-6 1,-4-6-56,-2-7 0,1-2-74,-1-3 1,1-4-185,-1-5 1,-1-7 34,4-6 0,-3-10-253,3-5 0,0-4 73,3-2 1,0-4-136,0-2 0,0 1 229,0 5 0,0 12-290,0 18 831,0 11 0,0 11-159,0 9 1,-5 4-21,-1 9 0,1 3-50,-1 2 1,0 6 12,-3 4 0,1 5 72,2 4 1,-1 6-120,3 2 1,-2 3-87,3 1 1,-3-3 34,3-1 0,0 1 228,3 3 0,0-1-110,0-2 0,0-4 267,0-5 1,-3-3-28,0-3 0,0-6 13,3-3-184,-4-5-209,3-9 300,-3-1 0,4-9-118,0-4 0,0-6-259,0-6 1,3-6 33,0-7 1,4-4-288,-1-4 1,0-6-18,3-10 0,-4 0-175,8-6 1,-5-4 173,4-8 1,-2 2-58,-1-2 0,-1 19 960,-1 11-480,-3 18 0,-5 15 13,-2 10 1,-4 10-78,-5 5 0,1 6 76,-4 3 0,0 2 86,-4 5 1,4 3 50,0 3 1,2 6-6,-2 2 0,0 7-110,-3 3 1,-4 2-103,1 1 0,-4 3 55,4 0 1,0-1 383,2-5 1,6-7-134,4-9 1,1-7 3,5-8 0,0-5-124,3-4 1,1-3-137,2-3 1,-1-3 79,4-6 0,3-2-23,3-4 0,5-5-215,-2-5 0,-1-3 82,1-6 1,1-4-263,2-5 1,-1-4 104,-1-4 0,0-5-274,-4-2 0,1-5 140,0-7 0,-6 1-31,2-11 0,-6 8 91,0 2 1,-2 13-211,-1 12 761,0 13 0,-3 15-213,0 14 1,-5 3 2,-1 9 0,-2 1-126,-4 2 1,0 5 207,-4 5 0,-3 4 6,-2 8 0,0 3-52,0 6 0,-1-2 36,-2 5 1,-1 2-126,1 1 0,5-5 340,3-7 0,5-8-79,5-2 1,1-1 110,2-5 1,2-5-51,4-10 1,0-5-344,0-1 0,4-4 92,2 1 1,3-6 34,3-3 1,2-7-163,5-6 0,6-7 111,3-8 0,2-2-359,1-4 1,-3-2 120,3-4 0,-1-3-62,-2-3 0,-1 1 71,-9-1 0,1 5 332,-10 1 1,1 7-67,-7 8 0,-1 10 95,-5 11 0,-2 5-248,-4 5 0,-1 5 44,-2 5 0,-3 1-179,-3 7 0,0-1 71,-1 8 1,-2-1-84,0 4 1,-2 0 55,2 3 1,-3-2-80,-3 5 0,0-2 210,3 2 1,2-2 150,3-5 1,5-3-121,2-3 0,3-6 137,3-3 0,3-2 11,6-4 0,3-3-128,6-6 0,3-3 301,7-7 1,5-5-66,7-6 0,2-4-217,4-2 0,1-6-17,1-4 1,-1-4-157,-4 2 0,-5-6 245,-1-1 1,-5 5-22,-4 8 1,-6 7 126,-10 8-188,-2 10 0,-9 2-98,-4 9 1,-4 8 114,-6 1 1,-2 6-288,0 0 1,-5 7 40,2 2 1,0 3 39,0 0 1,-1 1-30,-2 3 0,-4 2 59,1 3 0,2-3-38,4-3 1,5-1 50,0-2 0,3-4 123,7-5 1,2-4-54,7-5 0,4-2 88,2-1 0,5-4-27,1 1 1,8-4 138,-2-5 1,6-2 69,1-7 1,2-1-78,4-5 1,-3-3-123,3-3 0,-3-3 31,0-3 1,-2-1-53,-1-6 0,-3-1 21,-3-2 1,-2 1-8,-2-1 1,-3 10-19,-6 2 0,-2 8-25,-4 8 1,-4 5-170,-2 7 1,-6 3 67,-3 3 1,-2 5-54,-2 7 0,-2 1 80,-1 8 1,0 1 67,1 2 1,1 5-14,-1 2 1,1 2-15,-2 4 0,2 2-13,-5 3 1,5-3-7,-1-2 0,1-3 257,2 0 1,4-4-60,2-3 0,2-5-79,4-4 1,-1 1-30,4 0 0,0-2-33,3-5 1,0-1 40,0-5 8,0-4-6,4-1-46,1-4 1,4 0 122,1 0 0,-1-4-107,0-2 1,1-3-98,2-4 0,3-2 112,3-6 0,0 0-35,1-3 1,2 0-52,0-4 1,2-3-12,-2-3 0,-2 1 85,3 0 1,-3-4-32,-1-3 1,-2 0 204,-1 0 1,-5 7-125,-1 3 0,-1 3 96,-5 9 0,1-1-68,-4 7 0,0 2 44,0 4-93,0 4-10,0-2-30,-5 4 98,4 0-185,-3 0 105,4 0 67,0-4-59,0 3-64,0-3 161,0 4 30,0-4 1,0 2 47,0-4-80,4 4 0,-3-3-31,2 2-26,3 2 0,-5-4 372,2 2-154,2 2-410,-4-4 221,3 5-265,0 0 186,-3 0-10,3 0 1,-5 0-308,-2 0 248,-2 0 1,-5 0-111,-3 0 1,2 1 84,-4 3 0,1-3-83,-2 2 0,-4 1 59,2-1 1,-7 0 42,1-3 0,-3 1 26,0 2 1,-1-2 84,-3 2 0,2-2 41,-1-1 1,6 1-74,2 2 0,3-2 9,0 2 0,2-1-25,2 1 0,2-2 124,4 2 21,3-2 242,-2-1-114,7 0-172,-3-4-9,4-1-29,0-4 1,0 3-29,0 0 0,0 3 109,0-3-89,-4 4 0,3-4-37,-2 3-40,-2 2 17,0-3-86,-4 0 0,0 3 55,-1-2 1,4 2 46,0 1 0,3 0-11,-3 0-9,4 0 28,-6 0 67,7 0 223,-7 0-132,7 0-97,-3 0 253,4 0-312,4 0 341,-3 0-272,7 0 0,-3 0 294,4 0-251,0 0 1,3 0-44,1 0 0,0 0 96,-1 0 0,2 0-73,5 0 1,0 0-42,2 0 1,3 0 39,3 0 0,5 0-102,1 0 1,-1 0 73,-1 0 0,-3 0-99,-1 0 1,1-1 51,-1-2 0,-3 2-15,-3-2 0,-2 2-111,-4 1 1,1 0 69,-4 0 0,1 0 3,-4 0 0,0 0 30,0 0 0,0 0-132,0 0 1,-3 0 113,1 0 1,-4 0-224,3 0 1,-3 3 111,3 0 0,-3 0 11,3-3 73,0 0 0,3 0-37,0 0 1,-2 0 160,-1 0 0,-3 0-210,3 0 290,0 0-72,3 0 17,0-4-76,-4 3-10,3-3 1,-7 4-2,4 0-97,-1 0 80,-3 0 1,6-1-155,-4-2 132,0 2 322,1-3-199,-3 4-83,7 0-46,-7 0 65,3 0 67,-4 0 70,4 0-160,-3 0 448,3 0 417,-4 0-847,-4 0 0,3 1 66,-2 2 1,1-1-60,-1 4 1,2-3 71,-2 3 0,1-1-158,-1 1 1,2 3 57,-2-3 1,2-1 60,1 1 1,-3 0-41,0 3 0,0 3 6,3 1 0,0 0 66,0-1 1,0 1-50,0 2 0,0 3 91,0-3 1,0 5-72,0 2 0,-1 2-3,-2-2 1,2 2-14,-2-3 0,1 5-68,-2-2 0,3 2 0,-2-2 0,-1 3 0,1-3 0,0-1 0,3 2 0,0-4 0,0 4 0,0-5 0,0 1 0,0 2 0,0-2 0,0 4 0,0-4 0,0 0 0,0-2 0,0 2 0,0 0 0,0 1 0,0-4 0,0 0 0,0 1 0,0-1 0,0 0 0,0 1 0,0-1 0,0 0 0,0 1 0,0-1-241,0 0-1,0 1-985,0-1 0,0-1 520,0-2 1,0 2-567,0-5 0,3 3-327,0-3 1,1 0 1599,-1-6 0,3 6 0,3-2 0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3:25:31.339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28 92 7743,'-5'0'-771,"-2"1"810,4 2 226,0-2 345,3 3-408,0-8 0,3 2 190,0-4 0,1 3 37,-1-3 1,-2 3 34,2-3 0,1 3 31,-1-3 1,0 3 206,-3-4 215,0 1-549,0-3 0,0 3 294,0 0-181,0 4-50,0-6-218,0 7 1,0-4 82,0 2 0,2 2 335,1-2-242,-2 2 0,3 2-141,-4 2 1,0-1-36,0 4 1,0 0 30,0 3 0,0 1-43,0 2 0,0 0 0,0 3 1,0 0-39,0 3 0,0 1-114,0-1 0,-1 1 57,-2 3 1,2 1-48,-2 5 0,-2-4-120,2 1 0,0-1 62,3 3 0,0 0 87,0-3 0,0 2-11,0-5 0,0 4 91,0-4 0,1 0-93,2-2 1,-2-1 2,2 0 1,0 0-69,0-3 1,-2 5 88,2-1 1,-2 1-130,-1-2 0,0 1 121,0-1 1,0 3-137,0 1 1,0 2 47,0-3 1,0 1-92,0-4 1,-3 0 56,0 1 0,-2-1 16,2 0 1,2-2-8,-2-1 1,1-4 19,-1 1 1,2-2 91,-2 0 1,2-1-83,1 0 1,0 0-12,0 0 0,0 0 20,0 1 0,0 0-45,0 2 0,3-1-44,0 4 0,0-2-142,-3 2 0,0-3 137,0 3 1,0-2 24,0 2 0,0-4 71,0 1 1,0-2-81,0 0 0,0-1-142,0 0 0,0 0-257,0 0-270,0-4-187,0 3-725,0-6-166,0 2 1302,0-4 0,0-6-2284,0-3 2790,0-4 0,4-5 0,1-1 0</inkml:trace>
  <inkml:trace contextRef="#ctx0" brushRef="#br0" timeOffset="1520">19 65 7732,'0'-5'102,"-1"0"322,-2 5-122,2-4 0,-4 3 412,2-2 418,2 2-152,-3 1 296,4 0 1,4 3-1011,2 0 1,2 1-35,1 0 0,0-3-42,1 2 1,0-2 12,2-1 0,-1 0-66,4 0 0,-2 0 31,2 0 1,-3-1-126,3-2 1,-2 2 28,2-3 1,0 2 49,4-1 1,-4 2 25,0-2 0,0 2-184,4 1 0,0-3 50,2 0 1,-1 0 0,1 3 1,1 0-110,0 0 1,0 0 95,0 0 0,-3 0-63,2 0 0,-2 0 86,-4 0 0,1 0 52,-4 0 0,1 0-21,-4 0 1,0 0 272,0 0-317,0 0 0,0 0 53,1 0 0,-4 0-124,0 0 1,-3 0 97,3 0-51,0 0 1,3 0 42,0 0 1,1 0 26,-1 0 1,0 0-69,0 0 0,0 0 0,0 0 0,0 0-63,1 0 0,-1 0 92,0 0 0,0-1-38,0-2 1,-3 2 38,0-2-229,1 2 172,2 1-247,0 0 84,0 0 77,0 0 106,0 0 2,1 0 14,-1 0 0,-3 0-85,0 0 218,-4 0-149,6 0 2,-7 0-1,3 0-15,0 0 159,-3 0-147,3 0 916,-4 0-827,4 0-25,-3 0 0,4 1-163,-5 2 221,0-2-131,0 3 78,0-4-247,0 4 248,0-3 6,0 7 1,0-6 289,0 5-266,0-1 1,0 3 127,0 0 0,0 0-36,0 0 0,-2 0-180,-1 1 1,2-1 68,-2 0 0,1 0-43,-1 0 0,2 1 29,-2 3 0,1-2-117,-1 4 1,2-4 49,-2 1 1,1 3-129,-1 0 0,2-1-30,-2 2 0,2-4 105,1 3 1,0-3 15,0 3 0,0 0 18,0 0 0,0-1 29,0-2 0,0 0 18,0 3 1,0-1 16,0 1 0,0 0 52,0-3 1,0-1-54,0 4 0,0-3 42,0 0 0,0 1-53,0-1 1,0 0 38,0-2 1,0-1-37,0 0 0,0 3-14,0 0 0,0 1 36,0-4 0,0 0 16,0 0 0,0 3-65,0 0 1,0 4-4,0-4 0,0 3 4,0-3 0,0 4-3,0-4 0,0 3-84,0-3 1,1 4 92,2-4 0,-2 0-141,2-3 0,-2 3 9,-1 1 0,0-1 28,0-3 1,0 0-41,0 0 80,0 1 1,0-1 206,0 0-205,0 0 1,0 0 131,0 0 1,0-3-54,0 1 69,0-1 1,0 3-31,0 0 1,0-3-36,0 0 1,3 0-6,0 3 4,0 1 1,-2-1-141,2 0 1,-2 0 71,2 0 1,-1-1 254,1-2-178,-2 3 0,4-4 126,-5 4-256,0-4-219,0 3-142,0-7 164,4 3-1017,-3-4 490,3 0-554,-4 0 0,-4-4 1,-1-1-1</inkml:trace>
  <inkml:trace contextRef="#ctx0" brushRef="#br0" timeOffset="2215">129 1265 7751,'-6'0'-84,"0"0"1,0 3-129,-3 0 0,2 0 287,1-3 0,0 3 261,-3 0 0,3 0 33,0-3 0,3 1-106,-3 2 0,3-2 395,-3 2-177,4-2 309,-3-1 2248,5 0-2298,5 0 1,0-1 57,4-2 0,0 2-322,0-2 0,0 2-112,0 1 1,1-3-151,-1 0 1,0 0-90,0 3 0,3-1 77,1-2 0,0 2-151,-1-2 1,-1 1 26,4-1 0,1 1 7,2-1 0,0 2 76,1 1 1,0 0-168,2 0 0,2 0 20,1 0 0,2 0 104,-5 0 0,4 0-155,0 0 1,-3-3 26,0 0 1,0 0 36,-1 3 1,1 0-18,-4 0 0,-3-1-132,1-2 1,-2 2 178,1-2 0,2 2-42,-1 1 0,0-3 50,-1 0 0,3 0-42,-3 3 0,0 0-104,3 0 0,-4 0 38,4 0 0,-6 0 31,0 0 0,2-1-10,-2-2 0,0 2 22,-3-2-179,0 2 0,1 1-4,-1 0-776,-4 0 328,-1 0-1262,-4 0-178,0-4-735,0 3 623,0-3 2183,0 0 0,-4-2 0,-1-3 0</inkml:trace>
  <inkml:trace contextRef="#ctx0" brushRef="#br0" timeOffset="3124">413 303 7060,'0'-5'1271,"0"0"-1104,0 2 93,0 2-238,0-4 264,0 1 68,0 3-197,0-3 0,0 3 186,0-2 26,0 2-234,-4-3 1,2 4 30,-4 0 0,3 1-11,-3 2 1,3-1-187,-3 4 0,-1 0 59,-2 4 0,3-1-42,0 0 1,0 0 6,-3 0 0,4 1 24,2 3 0,-1-3-94,0 2 0,1-2 57,3-1 1,0 1-37,0-1 1,1 3 67,3 0 1,-2 0-8,4-2 1,0 0-19,3 2 0,1-2-63,2 2 1,-2-3 41,3-2 1,-2 0-2,1-4 0,2 0-132,5-3 1,-4-1 82,0-2 0,1-2-89,6-5 1,-6-3 58,2-2 1,-4-1 143,1 0 1,-7-1-77,1 2 1,-3-1 212,0 0 0,-1 0-46,-5 4 0,-1 0 119,-3 2 1,-1 1-84,-4 0 1,-3 0-86,0 0 0,-1 0-83,0-1 1,3 5 96,-2 2 0,2-1-194,1 1 0,-1 0-82,1 3 0,0 0-100,0 0 1,3 3 12,0 0 0,0 4-77,-3-1 0,2 2-681,1-2 1035,4 6 0,-6-2 0,3 8 0</inkml:trace>
  <inkml:trace contextRef="#ctx0" brushRef="#br0" timeOffset="3591">486 568 7748,'0'-6'-368,"0"0"1527,0 4-198,0-6-223,0 7-335,-4-3-189,3 4 0,-6 4 0,4 2 0,0-1-13,3 1 1,0 1 12,0 6 0,0-2 0,0 4 0,0-3-13,0 4 0,0-1 13,0 3 0,0 4-624,0-1 1,0 3-66,0-2 0,0 3 2087,0 0 1,0-2-1417,0 1 1,0-2-206,0 2 0,0-6-118,0 0 1,0-3-503,0 0-597,0-1 56,4-9 198,-3-1 0,3-8 12,-4-2 1,1-7 120,2-2 839,-2 2 0,3-4 0,-4 2 0</inkml:trace>
  <inkml:trace contextRef="#ctx0" brushRef="#br0" timeOffset="3924">230 706 7748,'-6'0'1281,"0"0"-397,4 0-342,-2 0 43,4 0 0,5 0-179,4 0 0,1 0 20,5 0 0,0-4-167,4-2 1,2 1-168,1-2 0,5 1-17,-3-3 1,6 0-78,-3 0 1,0 0 130,0 0 1,3-1-99,-6 1 0,1 0-277,-7 0 1,-1 4 103,-1 2 0,0-1-840,-4 1 415,-4 0-285,-4 7 0,-5 1 42,-2 4 810,-2 0 0,-4 0 0,0 0 0</inkml:trace>
  <inkml:trace contextRef="#ctx0" brushRef="#br0" timeOffset="4349">450 953 7421,'3'-6'-657,"0"0"1107,0 4 0,-2-5-77,2 4 0,-2-1 89,2 1-114,-2 2 92,3-8 116,-3 8-154,3-7 427,0 7-255,-3-3-126,3 4-329,-8 0 1,-1 4 81,-4 2 0,0-1-185,0 2 1,-1-1 147,-3 3 1,2 3-101,-4 0 0,0 1 73,-4 0 0,0 0-88,-2 2 0,4 2-4,-1-1 0,5-2-105,-3 1 0,5-3-124,-1 4 0,6-5-820,3 1-98,2-6 1,2 1 478,2-4 0,2-1-1121,4-5 1744,0 2 0,5-11 0,0 2 0</inkml:trace>
  <inkml:trace contextRef="#ctx0" brushRef="#br0" timeOffset="4630">468 953 7744,'-9'0'-44,"3"-1"522,0-2 137,4 2 431,-2-3-736,4 4 0,1 0 45,2 0 0,-1 0 41,4 0 1,0 0-86,3 0 1,0 1 202,0 2 0,0-1-120,1 4 0,-1-3-88,0 3 0,3-3-132,0 4 0,1-4-147,-4 3 0,0-1 48,0 1 0,0 2-82,0-2 0,-2 2-715,-1 1 0,-1-2 385,1-1 0,-1-1 337,-2 1 0,-2 2 0,3-3 0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3:25:59.073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159 643 8333,'-4'0'594,"1"0"81,3 0-62,-4 0 2,4 0 279,-4 0-133,1 0-210,2 0 221,-2 0-135,0 0 236,2 0-564,-5 0 0,4 0 16,-3 0 0,3 0-28,-3 0 1,3-1-38,-3-2 0,3 2 53,-3-4 1,1 3-38,-1-3 0,-1 0-43,1-2 1,1 0 42,-1-1 0,0 1-151,-2 0 0,2-3 16,0-2 1,0 0-79,-2 0 0,1-1-13,1-3 0,-1 0 73,1 0 0,1-2-47,-1 1 0,3 0 79,0 0 0,1 1-90,1 0 0,0 3 80,0 1 0,0 1-161,0-1 0,3 1-5,-1 4 1,4-1-97,-2-2 0,0 2-75,1-1 1,0-2 152,2 2 1,-2-2-121,0 2 0,0 0 84,2-3 1,-2 3 5,0-1 0,-1 0 8,0 0 1,3 0 21,-2 0 1,-1 2 2,0-1 1,-1 1 1,2 0 1,-1 1-47,4 0 1,-1 0-5,0 0 1,0-1 41,0 1 0,4 0-4,1 0 1,-1 0 127,1-1 0,-2 2-132,2 1 1,-3 0 123,0 2 1,-1 0-99,-1 1 0,1 1 90,-1-2 0,0 3-127,0 0 0,0-3 3,1 1 0,1-1-22,1 3 1,-1 0 64,-1 0 0,-1-1 21,0-1 0,3 1-41,-1-1 1,1 0 89,-3 0 1,0 1-42,1-1 0,-1 1 103,0 1 1,3 0-130,-1 0 0,1 0 12,-3 0 1,0 0-35,0 0 0,3 1 45,0 1 1,-1 0-73,-1 2 1,1-2 50,1 0 1,2 3-82,-3-1 0,1 0 70,-3-2 0,1 2 9,2 1 1,-2-1 58,1 1 1,0-1 7,-2 0 1,0 3 53,0-2 0,0 1-99,1 1 1,-4 0 124,1 1 1,-3-1-98,0 0 0,1 0-102,0 0 0,0 1 103,-1-1 0,-1 0-95,2 0 1,0 1 56,-1-1 0,1 1-6,0 1 0,-2-2-22,1 2 1,1-2 20,0 2 1,-1-1 155,-2 0 1,1-1-89,1 0 0,-1 0 114,1 0 0,-1 1-130,-1-1 1,0 0-55,0 0 0,0 1 32,0-1 0,3 2-1,-1 1 1,0 0-64,-2-3 0,0 2 45,0 1 0,0 0-57,0 0 1,0-1 45,0 3 0,-2-2 160,0 2 0,-3-1-59,2 1 1,-2 1-33,0-1 1,1 2-92,-1 0 0,3-2 72,-3-3 1,0 2-21,-2-2 1,2 1-2,0-3 0,4 0 6,-2 1 1,0-4-7,1 1-483,-4-3 6,5 1-261,-2-3-1369,3 0 1,0-3-1,0-1 1</inkml:trace>
  <inkml:trace contextRef="#ctx0" brushRef="#br0" timeOffset="1458">584 628 11092,'8'0'691,"-1"0"-498,0 0 1,-2 0-144,0 0 0,0-1 72,5-1 0,-2 1-19,1-1 1,3 0 53,0 0 0,1 0-10,2-3 1,0 3-142,2-3 1,4 3 131,3-3 0,3 0-45,-1-2 0,2 2 21,1 0 0,0 1-147,0-4 0,-3 1 82,1 0 1,-6 1-141,0 1 0,0-1 12,3 4 0,0-3 136,5 2 0,-5-1-142,2 1 1,0 0 41,-2 1 1,0 1-31,-2-2 0,-3 0 66,0 1 0,-2-1-41,2 3 0,-2-2 71,2 0 0,1-2 4,1 2 0,0 1 123,-2-1 0,2-1-89,-2 0 0,-1-2 34,-1 3 1,-4-1-52,-1 0 0,-3 2-126,3-4 0,-3 3 84,1 0 1,-2-1-60,-1 0 0,0 0 101,0 1-38,1 1 0,-1-2 15,0 3 0,-2 0-23,0 0-252,-4 0 255,6 0 1,-6 0-298,4 0 279,-3 0-186,4 0 1,-4 0-116,2 0 71,-2 0 300,4 0-144,-5 0 172,2 0-193,1 0 246,-4 0-166,4 0 77,-1 0-99,1 0 0,3-3-12,0 1 1,-2 0 22,0 2 0,0 0 13,2 0 1,-2 0-38,0 0 21,-1 0 0,4 0-60,-1 3 1,-2-2 54,-1 4 1,-1-3 45,2 0 1,-3 1 17,3 0 0,-4 0 8,2-1 1,-2 0 199,2 3-140,-2-4 266,2 6-254,-3-3 0,-1 1-111,-1-1 0,0-1 11,-3 2 0,0-1 11,-2 0 1,0 2-13,0-4 1,0 3-19,-1-2 0,-1 2 26,-1 0 1,-2 1-11,2-1 0,-2 1 166,0-1 1,-2-1-146,0 1 0,-1-1 159,1 4 1,-1-1-72,1 0 0,-3 0 56,0 0 1,-2 1-80,2 2 0,-3-2 17,1 2 0,-2 0-44,-1 0 1,-2 2-140,0-3 1,0 2 66,3-2 0,1-1 67,1 2 1,1 0 20,-1 0 0,-1 0-34,3 0 0,-1-2-52,1 2 1,0 0 44,-3 0 1,0-1-31,0-1 0,2-1 98,-1 0 1,-1 0-3,-1 0 1,2 1-56,3-1 0,0 0 3,2 0 0,0 0-129,2 1 1,2-1 144,3 0 1,0-2 44,2 0 0,-1-1-63,1 0-18,-1 3 1,-1-6 14,3 4-8,-3-3 0,6 1-134,-4-3 1,2 0 65,-1 0-699,2 0 525,-4 0 1,4 1-1456,-3 1-317,4-1 1989,-6 2 0,6 1 0,-2 0 0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3:26:02.072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116 8 8949,'0'-4'1158,"0"0"953,0 4-1941,0 7 1,0-2-99,0 4 1,0 2-36,0 1 0,-1 1 72,-1-1 0,-1 5-48,-2 0 0,-1 1 45,1 1 1,1 0 0,-1 3 0,0 2-58,-2 3 0,2-2-12,0-1 1,4 1 137,-2 2 0,0-1 138,1 0 1,-2-4-46,2 0 1,1 0-73,-1-3 0,-1-1 81,0 2 0,0-4-103,1 4 1,0-4-21,-3 4 0,3-1 63,-3 3 0,3-1-291,0 1 1,1-1-43,1-2 1,-1 1-85,-1-3 1,1 0 273,-1-3 1,1-2-34,1 0 1,0-2 99,0 2 1,0-4-103,0 2 0,0-2-11,0-1 1,0 3 46,0-1 1,0 4-1,0-4 0,-1 4-48,-1-1 1,1 2-121,-1 0 1,1 0-52,1-2 1,0 1 34,0-1 0,0-1 146,0 2 1,0-5-54,0 2 0,0-2 6,0-1 1,0 0 68,0 1 1,0-1 155,0 0 0,0-2-139,0 0-8,0 3 1,0 0-145,0 1 1,0-1 124,0-1 1,0 1-252,0-1 0,0-2-64,0 0-195,3-1 323,-2 4 0,3-4 82,-2 1-111,-1 0 248,2 2-69,-3 0 1,3 1-130,-1-1 54,0 0 46,-2 0 0,0 0-98,0 1 0,0-4 67,0 1-22,0-3 39,0 4 33,0-5 0,0 3 159,0-2-136,0-1-246,0 2 211,4 1-308,-4-3 214,4 2 68,-4 0 1,0-2 1,0 2-31,3-3-77,-2 0-803,2 0 0,-3 3 0,0 1 0</inkml:trace>
  <inkml:trace contextRef="#ctx0" brushRef="#br0" timeOffset="686">246 498 8093,'1'-7'-480,"1"-1"0,-1 4 546,1-1 558,-1 0 1,0-1 84,1 1-279,-1-2-59,2 7-20,-3-4 215,0 4-220,0 7 0,-2 0-150,0 5 1,-3 2 133,2-2 0,-1 1-151,1 2 1,-2 0 5,3 2 0,-3 1-7,3 4 1,-4 0 40,1 2 1,1 0-128,-4 2 0,4 3 81,-5 2 1,2 3-25,-2-3 0,1 1 13,0-1 1,1-1 12,0 1 1,0 0-38,0-2 1,2-1 1,0-7 0,0-2-124,-2 1 1,0-2 74,0 1 0,2 0-206,0-2 1,0-1 79,-2 3 0,0-3-282,-1 1 0,2-3-128,1-2-48,-1-2 92,5-2 145,-2-4 0,0-2-422,1-4 386,0 1 1,2-3-549,0 2 0,0 1-357,3-2-505,-2-1 910,5 3 792,-2-2 0,3 0 0,0-1 0</inkml:trace>
  <inkml:trace contextRef="#ctx0" brushRef="#br0" timeOffset="1402">181 916 7776,'-1'-5'362,"-1"1"132,1 2 262,-2-1 47,3 3-641,0 3 32,0 1 1,0 6-92,0-1 0,0 2 146,0-2 1,0 2-49,0 4 1,2 0 20,1 2 0,1 1 29,-1 1 1,2 5-104,-3 0 1,3 1 41,-3 4 1,4 2-222,-1 5 0,-1 1 67,1 0 1,-3 3-533,3-4 0,-4-1 256,2-1 0,-2-2 72,2-1 1,-2 0-151,1-4 0,0-5-189,0 0 0,-1-4-1205,1-1 814,2-4 898,0-9 0,3 0 0,1-4 0</inkml:trace>
  <inkml:trace contextRef="#ctx0" brushRef="#br0" timeOffset="2211">888 318 7985,'-4'-4'-1333,"1"3"1731,3-4-271,0 3 0,-1-2 424,-2 2-115,3 1-106,-4-5 49,4 5 21,0-5-157,0 5 0,0-3 98,0 1 176,0 3-173,0-4-118,4 8 1,-4-3-66,3 4 0,-2 3-11,-1 4 1,0 2 69,0 0 1,2 4-34,0 1 1,1 3-12,-3 2 0,1 2 14,1 5 0,-1 3-86,1 4 0,-1 2 64,-1 4 1,0-1-26,0 0 1,-1 1 30,-1 2 1,-2-2-19,-3 2 0,-1 0-131,1 0 1,-2-2-230,2-6 1,-2-1-158,4-8 1,-1 1 194,-1-6 1,0 2-118,3-2 0,-3 0 65,2-2 0,0-3-77,0 0 0,-1-3-69,1 1 1,2-5-22,0-2 0,0-2-1450,1-1 990,-1 4 845,0-3 0,2 2 0,-2-3 0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3:26:14.103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268 808 8011,'0'-4'611,"0"-3"-288,0 7 133,-4-4-289,4 4 263,-4 0 362,4 0-118,0 0-391,0 4 0,0 0 303,0 3-345,0 0 1,-2 3 16,0-1 0,-4 2-30,1-2 0,-1 2-89,-1 4 1,-1 0 102,1 2 0,-3-1-153,-2 3 1,-2 3 1,0 2 0,-1 3 29,1 0 0,0-2-21,2 2 0,-1-5-103,4 0 1,0-4-53,4-3 135,-1-1-46,5-3 140,-2-4-417,3-3 111,0-4-35,3 0 5,1-4-119,3 0 38,0-3 1,1 1 41,-1 1 1,-2-1-49,-1 1 0,1 1 35,2-1 0,1 0 238,-1-2 1,2 0-46,1-1 0,0 0 93,0-1 0,1 0-19,4-3 0,-1 0-51,1-2 1,2-4 161,2-1 1,0 0-107,0 0 0,-2 1 70,2-2 1,-2 0-90,2 4 0,-4 1 66,0 3 0,-4 4-146,-4 1 0,0 0-336,1 5-96,-4 0-538,-1 2-375,-3 0 967,-3 0 1,1 0 419,-3 3 0,0 1 0,-2 3 0</inkml:trace>
  <inkml:trace contextRef="#ctx0" brushRef="#br0" timeOffset="2129">260 743 7903,'-4'0'1324,"1"0"-867,3 0 1719,0 0-1732,-3 0 3,2 0-236,-5 0 1,4 0-25,-3 0 0,3 0 201,-3 0-208,0 0 1,-2 0-40,0 0 0,-3-1 63,1-1 0,-2 0-122,2-3 1,0 3 92,-3-3 0,1 0-140,-1-2 0,-1 0 116,3 0 1,-2-1 2,3 1 0,-1 0 66,3 0 1,0-1-70,-1-2 1,1 2-30,0-1 0,2 3 33,0 1 1,1 0-202,-1-2 1,0 0 19,2 0 0,1-1-92,2 1 0,-2-2 55,-1-1 0,1 0-136,2 0 1,0 1 53,0-3 1,2 0 110,1-2 0,1-1-4,-1 1 1,2-1-25,0 1 1,-1 0 126,1-1 1,1 2-98,3 1 0,-1-1 9,2 3 0,0-3 23,0 1 1,2 2 36,-2 0 1,2 2 30,0 1 1,2-3-12,0 1 1,1-1-33,-1 3 1,1-1-25,-1-2 1,1 2-76,2-1 0,-4 1 57,1 0 0,-2 0-5,0-1 1,2 1-30,-2-2 1,-1 0-7,1 0 0,-2 1-20,2 1 0,0-1 46,2-1 1,2 1 82,0 1 0,1 1-84,2 0 1,0 2 126,3 0 1,-1 0-32,1-2 1,-3 2-26,0 1 1,-2 1-102,2-2 1,-3 3-2,1-3 0,-1 4 30,1-2 0,1 0 29,1 1 0,2-2-126,-2 2 1,2 1 96,0-1 0,3 0 10,-3 0 1,2 1 19,-6-1 0,2-2 1,-2 2 1,-1 0 9,-1 2 1,0 0 8,2 0 0,-2 0 104,2 0 1,1 0-124,2 0 0,0 0 102,-1 0 1,2 0-77,-2 0 0,1-3-65,-1 1 0,1-1 14,-3 3 1,0 0-6,-3 0 1,3 0 25,0-3 1,0 2-10,-3-1 1,3 1 89,0 1 0,2 0-80,-2 0 0,2 0 143,-2 0 1,0 0-76,-3 0 1,1 0 121,-1 0 1,-2 1-149,0 1 1,-2-1 17,2 2 1,-3 0-27,3-1 1,-2 1-4,2 0 0,-2-2-72,2 4 0,0-3 91,2 0 1,-2 1-114,0 0 0,-2 2 82,2-3 0,-1 3-58,1-3 0,1 3 48,-4-3 1,3 3 4,-2-2 1,0 2 35,0 0 0,-2-1 5,2 1 1,0 0-29,0 2 0,2 0 2,-3 0 1,1 0 71,-3-2 0,0 1-64,-3-1 1,3 1 73,-2 1 1,-1 1-67,0-1 0,-2 0 68,0 0 1,2 3 1,-2-1 1,1 1-53,0-3 1,-2 0-22,4 1 1,-2-1 29,1 0 0,-1-2-136,2 0 0,-3 0 126,3 2 1,-3 0-48,3 0 1,-3 0 14,3 1 0,-3 1-2,0 1 1,1-1 24,0-1 0,-1 0 4,-2 1 0,0-1 38,0 2 1,0-2-48,0-1 0,0 0-122,0 1 1,1 0 122,1 1 0,-1-1-164,2 2 1,0-5 94,-1 0 1,1 1-9,0 3 0,-2-3 67,1 1 1,-1-1 91,-1 1 1,0 1 16,0 2 0,0-2-127,0 1 1,0-1 75,0 0 1,-3-1-38,1 0 1,-3 0-89,3 0 0,-3 1 32,3-1 1,-2 1-20,2 1 1,0-3 83,-2 1 0,0-1-8,-1 1 1,-2 0 28,3 1 1,0-1-83,-1 0 0,0-1-90,-2-1 0,-1 2 112,1-3 0,-2 3-312,-1 0 0,-2 0 26,2 0 0,-2 1 141,0-1 1,-2-2 211,0-1 0,0 1-129,2 2 1,-1 1 34,3-1 0,1 0-69,2 0 0,-3 1 176,0-1 0,1 0-48,2 0 0,-1-2 106,-2 0 0,1 0-205,-3 2 0,3-2-141,-4-1 0,2 0 113,-1 1 0,-1 1-164,4-4 0,-4 4 20,1-1 0,-2-1 87,0 0 1,1-1 41,-1 2 0,0-1-36,-5 0 0,2 2 237,-2-4 0,2 3-69,-2-2 1,-1 2 77,-4 0 0,4-1-88,-2 1 1,3-3 24,0 3 1,-1-3-158,3 0 1,0 1 108,2 0 1,1 2-98,0-3 0,-3 1 71,0 0 1,-1-3-7,1 3 1,-1 0 7,-4-1 0,-2 2 3,0-2 0,1-1-62,4 1 0,-1-1-4,3-1 1,-2 0 32,2 0 0,1 0 16,4 0 0,-2 0 133,2 0 1,-3 0-134,1 0 1,-2-2 195,4-1 0,-1 1 30,1 2 1,-2-3 156,2 1 0,1 0-157,-1 2 1,3-1-61,-1-2 1,0 3-190,0-3 1,1 2 112,2 1 1,-1-2-145,1 0 0,0-2 30,0 2 0,0 1 126,-1-1 1,4 0-33,-1 0 0,0 0 21,-2-3 0,2 4-41,0-2 1,3 0 37,-3 1 1,2-1 329,-1 0-253,2 2-250,-1-2 182,0 0 1,1 2-121,-3-1 0,3 1 100,-3 1 1,3 0-5,-3 0 0,2 0 73,-1 0 9,2 0-191,-4 0 140,5 0-201,-2 0 190,3 0-588,0 0-39,-4 0 138,4 0-813,-4 0-14,4 0 279,0 0 0,0 0 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3:26:17.760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0 109 8119,'3'-7'-115,"-1"0"176,3-1 0,0 0 134,2-1 0,2 1-64,1-2 0,3 2-173,-1 1 0,2 0 62,3 0 1,-1 0 47,3 2 0,-2 0-105,2 2 0,-5 1 107,0 2 1,-3 0 113,1 0 0,-1 2-117,1 1 0,-1 2 150,-1 0 1,-2-1-72,2 1 0,0-1-35,0 1 1,2 0-21,0-2 1,2-1 19,0-2 0,5 0-180,3 0 1,-1 0 109,3 0 0,1-2 80,-1-1 0,3 0-53,-3 1 0,-4 1-107,-3-1 0,-2 1 62,0 1 1,-2 0-8,-1 0 1,-1 0-41,-4 0 0,3 0-161,-1 0 0,4 0 145,-1 0 1,-1 1-134,1 1 0,0-1 147,0 1 1,1 1-28,-1 0 0,0 0 235,0-1 1,-3-1-74,3 2 0,-1-3-18,1 0 0,2 0-54,-2 0 1,2 0-134,0 0 0,0 0 6,-2-3 1,1 2-164,-1-4 1,2 2 163,0-1 1,2 0 30,0-1 0,0-2 146,4 3 1,-1 0-164,3 2 1,-2-1 295,0 0 0,0 1-28,-4 2 0,1 0-109,-2 0 1,1 0-94,-2 0 0,-1 2-186,-6 1 1,0 2-1168,1-3 987,-4 4 0,-1-5 375,-3 4 0,-3 0 0,-1 2 0</inkml:trace>
  <inkml:trace contextRef="#ctx0" brushRef="#br0" timeOffset="592">137 311 8087,'-4'-3'108,"-2"-1"1,4-1 151,-3 0-65,4 4 0,-2-3-87,6 1 1,1 2 94,3-1 0,1 1 98,2 1 1,0 0-118,2 0 1,2 0-8,-2 0 1,4 0-227,0 0 0,1 0 77,-2 0 0,2 0-406,-1 0 1,4-2 223,0-1 0,-2-2-5,1 0 1,1 1 77,1-1 1,0 3-5,-2-3 0,1 3 110,-3 0 1,1 0 143,-1 0 1,-2 1 45,2-1 0,-2 1-71,-1 1 0,1 0-42,-1 0 0,1 0-11,2 0 0,-1 0-69,3 0 1,1 0 76,4 0 1,1 0-192,2 0 0,1-2 39,-2-1 1,0-2 28,0 0 1,-6 1 126,0-1 1,-4 1-88,-2-1 0,0-1-36,1 4 0,-1 0 45,1 2 0,-1-3-117,1 1 1,-1-1 20,0 3 1,1 0 28,-1 0 0,1 0-29,-1 0 0,0 0-167,-2 0 1,-2 0-154,-3 0-53,1 4 1,-4-3-319,-2 4 1,-4-3 761,-3 3 0,-5 0 0,-1 2 0</inkml:trace>
  <inkml:trace contextRef="#ctx0" brushRef="#br0" timeOffset="1025">418 513 8131,'0'-5'-118,"0"0"0,0 3 159,0-3 0,1 3 520,2-3 1,1 3-133,3-3 0,1 3-328,1 0 0,0-2 0,3 2 1,0 0-221,3 2 1,-3-3 68,0 1 0,0-1 147,2 3 1,1 0-163,-1 0 0,0 3 70,1-1 1,-1 1-117,1-3 1,0 0 59,2 0 0,-1 2-85,3 0 1,0 1 154,3-3 1,-1-1 8,1-1 1,0 0 73,-1-3 0,1 0-97,0-2 1,-3 1 114,0 1 0,-3-1-88,1 1 1,-4 1 205,-1-1 0,-1 3-146,1 0 1,1 1-140,-4 1 1,2 0-106,-1 0 1,-2 0-316,1 0 1,2 3-1477,-2-1 1943,4 0 0,1 2 0,5 0 0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3:26:34.293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15 657 7734,'0'-4'-1363,"0"-3"1611,3 3 0,-2-1 70,1 1 1,-1 1-10,-1-2 0,0 3 568,0-3-208,0 0 93,0-2 54,0 0-162,0 0-247,0 0 0,0 2 185,0 0-117,0 3 19,0-1 0,-3 9-180,1 1 1,0 3-31,2-1 1,0 0-28,0 3 0,0 2 13,0 3 0,0 0-208,0-3 0,0 2 134,0 1 0,0-2-243,0 2 1,0-3-3,0-2 0,0-1 26,0-1-274,0-2 64,0 2-254,0-6 100,0 0-111,0-11 1,0 2 161,0-4 0,0-2-177,0 2 0,0-4 128,0 1 1,0-2 83,0 0 0,-1-1 204,-2-2 1,3 1-116,-3 0 1,2 0 446,1-1 1,0 2-186,0-2 1,-2 2 558,0 0 0,-1 4-323,3 1 1,0 2 576,0 1-195,0 0-209,0 3-418,0 1 403,0 3-364,0 6 1,1-4-44,1 6 1,0-6 108,3 0-3,0-1 0,2 2-96,0-1 1,1 0 6,2-2 1,-2 0-170,5 0 0,-4 0 127,3 0 0,0 0-83,3 0 0,-1 0 110,0 0 1,1 3-140,-1-1 1,1 1 43,-1-3 0,1 0-24,-1 0 1,0 0 94,-2 0 0,-2 0 244,-3 0 1,0 0-234,-3 0 364,0 0-275,-4 0 0,-1 2 82,-2 1 0,0 0 130,-2-1-375,-1-1 187,2 5-74,0-2 1,1 4-4,3-1 1,0-2-18,0-1 0,0 1 57,0 2 1,0 1-57,0-1 0,0 0-56,0 0 0,2 0 84,1 1 0,1 1-93,-1 1 0,0 2 69,-1-2 0,-1 2-32,2-3 1,-3 3-17,0-2 1,0 0-11,0 0 1,0-2 172,0 1 0,0-1-83,0 0 0,0-4-21,-3 1 1,2-2 61,-1 1 98,-2-2 0,2 1 47,-2-3-317,2 0-70,-4 0 0,4 0 117,-3 0 0,3 0-150,-3 0 1,3-2 42,-3-1 0,2 1 8,-1 2 0,-2-1 63,-4-1 1,2 1 7,-4-1 0,-1 1-68,-1 1 1,0 0 0,-1 0 1,-2 0-279,1 0 1,-1 0-59,2 0 1,2 0-433,1 0 1,-1 0-111,3 0-1755,1 0 1969,5 0 1,1-3 760,6 1 0,4-7 0,4 1 0</inkml:trace>
  <inkml:trace contextRef="#ctx0" brushRef="#br0" timeOffset="752">15 635 7865,'-3'-5'794,"1"0"1,-1 3-239,3-3 1,3 3-200,-1-3 1,6 3-170,-1-3 0,5 2-140,0-1 0,5 0 18,-1-1 1,4-2 123,-4 3 1,1 0-351,-2 2 0,-2-1 70,-1 0-93,-1 1 109,-7 5 0,-5 1 322,-6 3 0,-4 3-78,-3 0 0,-1 2 67,-2-3 0,2 3-58,-2-2 0,2-1-40,3-1 1,-1 0 73,4 1 0,-1-2-41,3 1 1,1-1-256,1-2 159,2-2 0,3 0-169,3-3 1,2 0-15,4 0 1,3-3-12,5-2 1,-1-1 20,3-2 1,-2 1 106,2 0 0,-3 0-1,1 0 0,-2 2-27,-3 0 0,-2 3-312,-3 0 260,-3 1 1,-1 1 133,-6 0 0,-4 3-42,-5 2 1,-2 2 9,-3 0 0,1 0-45,-3 0 0,3 3 0,-1 0 0,2-1 5,0-2 1,4 1 58,1-1 0,3-2 69,2-1 1,2-1 61,3 2-162,0-4 0,6 2 56,1-3 1,6-3-85,1-2 0,1-1-185,5-1 1,-4 0 192,4-1 0,-2 1 0,1 0 0,-1 0 186,-4-1 1,0 2 150,-2 1 0,-4 0-330,-3 2 0,-4 1-143,-1 2 0,-4 3 76,-6 2 1,-4 1 228,-2 1 1,-5 3-102,2 0 0,2-1-48,0-1 1,2 1-36,0 1 1,4-3 35,1-2 0,5-1-13,0 1 29,3 1 1,3-5 122,6 1 0,4-3-68,3-2 1,1-2-36,2 3 0,-2-4-156,2 2 1,-2-2 97,0 1 1,-1 0-810,-2 2 356,-2 1-389,-3-1 1,-3 3 372,-1 0 1,-3 0-984,-3 5 1453,2 0 0,-5 2 0,2 0 0</inkml:trace>
  <inkml:trace contextRef="#ctx0" brushRef="#br0" timeOffset="1832">570 613 8103,'0'-7'-86,"0"0"1,0 2 163,0 0 1,0 3 215,0-3 1,0 3 325,0-3-209,0 3 0,-1-1 67,-1 3 26,1 0-109,-2 0 0,3 3-91,0 2 1,0 2 26,0 0 1,0 1-95,0 1 0,0 0 158,0 3 1,0 0-136,0 3 0,0-3-15,0 0 1,0 0-79,0 2 0,0 1 84,0-1 1,0 0-288,0 1 1,0-3 92,0 0 1,0-3-223,0 0 0,0-1 44,0 0-221,0-4-319,0-1 188,0-10 1,0 2 142,0-7 0,0 0-133,0 0 0,0-1 72,0 1 0,0-2 81,0 0 0,0-3-106,0 0 0,0 0 159,0 3 1,0-3 324,0 0 1,0 0 141,0 3 1,0 0 223,0-1 0,0 3 219,0 0 1,0 3-334,0 0 0,0 1 344,0 0 73,0 4-435,0 1 43,0 3-357,3 0 1,-2 3 99,4-1 1,-3 1-68,0 0-19,2 1 0,0 2 89,4-1 1,-4 0-120,1-2 0,0 2 117,2-3 1,0 3-104,1-3 0,1 1 92,1-3 1,3 2-175,-1 1 1,1-1 13,2-2 1,-1 0 32,1 0 0,1 0-88,1 0 0,2 0 127,-2 0 1,0 0-114,-3 0 1,0 0 91,-2 0 1,-1 0 12,-4 0-57,0 3-23,-3-2 40,-1 2 1,-3-2-88,0 1 66,0-1 1,-2 3 92,-1-1 0,0-3 167,1 3 17,1 1 0,-3-3 901,2 4-799,1 0 1,-2 2-169,3 0 1,0 1-133,3-1 0,-2 2-17,1 1 1,1 0-3,0 0 1,1-1 55,-1 3 0,2-1-69,-3 1 1,3 1 61,-3-3 1,1 2-155,-3 0 0,2-1 119,0-2 0,1-1-42,-3 0 65,0-1-16,0 0 1,-1-3 113,-1-2 1,0-1-115,-3-1 0,3 0 248,-3 0-184,0 0 0,-2 0-159,0 0 1,0 0 27,-1 0 1,-1 0 21,-1 0 1,-2 0 43,2 0 0,-2 0-13,0 0 0,-2 0 44,0 0 1,-3 0-49,0 0 0,-2 3 29,2-1 0,0 1-30,3-3 1,-2 0-161,1 0 0,0 0-27,5 0 1,1 0-612,2 0 55,3 0 108,0 0 0,5-1-2069,2-2 2721,1 2 0,6-5 0,1 2 0</inkml:trace>
  <inkml:trace contextRef="#ctx0" brushRef="#br0" timeOffset="2642">592 628 8116,'-4'0'565,"0"-3"879,1 1-896,2 0 0,-2 1 267,3-2-729,0 3 1,1-6 95,1 4 1,2-2-60,4 2 0,1-1 86,1-2 1,3-1-227,-1 4 1,-1-3-150,1 3 0,-3-3-247,3 3 0,-3-1 203,1 3 0,-5 0-90,0 0 1,-3 2 292,0 3 1,-4-1-61,-3 6 1,-2-1 112,-3 0 1,-1 3-76,-3 2 0,2-2 449,0 0 0,3-3-169,-1 0 0,2-1 82,1 0 1,1-1 104,1 0-343,2-3 0,3-1-201,3-3 0,2 0 68,4-3 1,2-1-79,4-3 1,2-1 82,-1-2 1,4 2 67,-4-1 0,4 1 33,-3 0 0,-1 1 357,-1 0-506,-4 0-75,-1 3 0,-9 1 137,-3 3 0,-8 3-98,-4 2 0,-3 2 145,-2 2 0,-2-1-39,2 2 0,1 1 36,1 1 1,2-1-83,1-2 1,0 2 275,2-2 0,2 1-26,2-3 1,4 0-18,2 1-108,1-1 1,3-3-3,3-2 0,0-2-108,7-2 1,1-2 53,4-3 0,-1-1-141,3 1 1,-2-1 87,2-1 0,0 1 118,0-2 1,-2 0 44,-2 3 0,-2-2 221,-1 4 1,-2 1-542,-5 0 183,-2 2 1,-7 0-54,-3 4 0,-4 2 79,-3 3 0,-1 1-95,-2 2 0,2-2 48,-2 2 0,2-2-20,0-1 0,3 0 69,0 0 0,4 0-28,1 1 1,1-4 312,3 1-227,1-3 0,5 1 128,2-3 0,4 0-88,3 0 1,3-1-124,2-1 0,1-2 140,4-3 0,-1 0-8,-2 2 0,-2-1-3,-2 1 0,-2 2 349,-1 1-610,-1-2 183,-7 3-52,-10 4 1,-3 2 84,-5 4 1,0-1-551,2 0 1,1-2-223,2-1 1,1 1-1731,4-1 1678,-3 1 0,10 1 752,-1-2 0,7-2 0,2-3 0</inkml:trace>
  <inkml:trace contextRef="#ctx0" brushRef="#br0" timeOffset="3920">1284 642 8014,'0'-7'-242,"0"0"120,0 0 1,0-1 534,0 1 124,0 0 0,0 2 549,0 0-226,0 4-78,0-2-372,0 9 0,0-1-73,0 4 1,-3 3-52,1 0 0,-1-1 51,0 1 0,3 2 91,-3 3 1,2 0-36,1-3 1,-2 1-96,0-1 0,-1 3-296,3 0 0,0-3 90,0-2 1,0-2-170,0 2 80,3-3-107,-2-2-89,6-4 1,-7-6-235,3-2 0,0-4-249,-1-4 1,1 1 250,-3 0 0,-1-4-162,-1 4 0,0-4 175,-3 2 0,4 0 16,-2-3 0,0 1 270,1 2 0,-3 0 154,2 2 0,0-1-130,1 1 0,1 1 171,-1-1 1,1 3 454,1-1 0,-3 5-89,1 0 816,0 0-476,2 1 411,0 1-744,3 3 0,-2 0-40,4 3 0,-3-1-120,0 2 1,2-1-55,1 2 0,-1-1-183,1 0 1,0 2 78,5-4 0,-2 3-222,2-2 1,1 0 115,1-1 0,2-1-212,3 1 1,1-1 56,1-1 1,1 0-41,-3 0 0,3 0 55,-1 0 0,-1 0-70,-1 0 0,-3 0 113,-2 0 0,1 0-13,-4 0 90,1 0-113,-3 0 251,-3 0-92,-1 0 1,-3 0 325,-3 0-174,2 0 159,-5 0 21,2 3-206,-3 1-103,3 4 0,1-1 33,3 0 1,0 0-75,0 0 1,0 1 55,0-1 0,0 0-7,0 0 1,0 1-73,0 2 0,2-1-12,0 3 1,4-1-33,-1 1 1,-1 2 86,1-2 1,-3-2-64,3 0 0,-4 0 47,2 0 1,-2-1-94,2-1 0,-2-4 85,1 1 0,-2-3-5,-2 0 0,0 0-26,-3 0 8,0-1 0,-2 2-1,0-3 1,1 0 11,-1 0 1,4 0-128,-4 0 1,-1 0 67,-2 0 1,0 0 59,0 0 1,-1 3-70,-4-1 0,1 3-94,0-3 1,-4 3 73,-1-3 1,0 3 37,0-2 0,3-1-17,-1-2 1,2 0-1,1 0 1,0-1-182,2-1 1,2 0 95,6-3 1,-2 3-22,4-3 0,-3 3-492,2-3-23,1 3 1,3-1-164,1 3 0,2 0-1399,3 0 2240,1 0 0,2-3 0,1-1 0</inkml:trace>
  <inkml:trace contextRef="#ctx0" brushRef="#br0" timeOffset="4667">1291 671 8038,'-7'0'107,"0"0"0,2 0 557,0 0 1,3 1 340,0 1-110,-2-1-355,3 2-308,4-6 1,3 1-107,6-2 1,-2 0 59,2-1 1,2-2-86,3 3 0,0-2 115,0 1 0,-1 0-551,0 2 1,-3-2-201,-1 3 232,-3 0 1,-2 2 172,-4 3 1,-4 2 113,-4 4 0,-3 0 164,-6 3 1,-4-1-131,-1 1 1,1 1 302,1-3 1,2 2-130,1-3 1,1 3 229,3-2-279,1 0 0,8-6-216,-2 1 0,4-3 69,4 0 0,3-3-56,6-2 1,4-3-190,1-1 1,2-1 92,1-1 0,-1-2-18,-2 2 0,1-2 91,-3 2 1,-1 1 216,-1-2 1,-4 2-125,-1 1 1,-5 2 210,0 0-250,-3 4 0,-2-3 19,-5 4 0,-2 3-70,-3-1 0,-1 5 91,-4 0 1,1 0 139,0 3 0,-1-1-103,1 0 1,-1 0 128,1 3 1,0-3-100,-1 0 0,1 2 243,-1-2 1,2 1-51,1-3 1,4 0-13,6 1-117,1-1 1,2-3-2,1-2 1,3-1-121,5-1 1,2-1 108,5-1 0,-1-2-253,3-3 1,-3-3 40,1 0 1,-1 0-95,1 0 0,-2 2-30,2-1 0,-3-2 122,-2 2 1,1-1 21,-3 3-22,-1 0-227,-5 3 1,-4 1 75,-5 6 1,-4 1 298,-3 3 0,-2 3-70,0-1 1,-1 4 148,1-1 1,0-1-95,2 1 1,1-3 181,1 1 1,2-2-32,-1-1 1,4 0-1,3 0-150,1 1 1,2-4 44,1-2 1,3-1-301,4-1 1,2-1 80,1-1 0,1 0 144,-4-3 1,3 3-840,-2-3 1,-1 3 818,-1 0 0,2-2 0,1 0 0</inkml:trace>
  <inkml:trace contextRef="#ctx0" brushRef="#br0" timeOffset="5943">1954 649 8076,'0'-6'0,"-3"1"0,2-1 355,-5 2 1,5-1 320,-1 0 195,1 4-167,1-6 131,0 6 0,0 6-369,0 5 0,0 1 38,0-4 1,0 4-131,0 1 1,0 1-75,0 2 1,0-1-53,0 1 1,0-3-121,0 3 0,0-3 65,0 2 1,0 1-213,0-3 0,0-1-39,0 1-82,0-3-190,0 1 239,0-6 1,0-1-157,0-6 1,0-1 58,0-3 1,0-3-409,0-3 1,-2 0 244,-1-2 0,1-1-149,2-1 0,-3-1 184,1 1 1,-3 2 307,3-2 1,-1 2 74,0 1 1,2 2 349,-4 0 1,3 3 603,0-1-516,-2 2 0,3 1 89,-2 3-554,3 1 1,0 4 315,0 1 49,0-1-199,3 5 1,1-3-70,3 2 0,0 1-94,1-4 0,2 1 97,2-3 1,0 0-35,2 0 1,-1 0 50,4 0 0,1 0-71,-1 0 1,3 0-30,-1 0 1,-2 0-150,0 0 1,-2 0-146,0 0 1,-1 0 110,-2 0 1,-2 0-49,-3 0 169,0 0 135,1 0-179,-4 0 65,-1 0 0,-4 0 78,-1 0 0,0 2 201,-3 0 1,1 2-62,-1-2 0,0 0-148,2 2 0,-1-1-46,1 2 0,0-1 72,1 0 0,1 3-172,-2-2 1,3 1 136,0 1 1,0 0-45,0 1 0,0-1 28,0 0 0,0 1 18,3 2 0,-2-2-63,4 1 1,-1 2 34,1-2 1,1 3-73,-4-2 0,3 0 78,-3 0 0,3-2-141,-3 2 0,1-2 57,-3-1 1,0 0-48,0 0 61,0-3 1,-3 2-11,-2-4 0,1 1-62,-1-3 0,0 0 68,-2 0 0,0-3 227,0 1 1,-1 0-134,-2 2 0,1 0-13,-3 0 1,0 0-69,-2 0 0,-3 0 2,0 0 0,-3 0-10,1 0 0,-1 0-5,0 0 0,2 0-156,1 0 0,4 0-89,-1 0 271,4 0 0,1-1-67,4-2 1,2 2-574,3-4 400,0 3 0,3-2-519,2 2 0,-1 1-585,1-1 15,-1 1 1,4 1 462,-1 0 1,0-1 856,0-1 0,0 1 0,1-2 0</inkml:trace>
  <inkml:trace contextRef="#ctx0" brushRef="#br0" timeOffset="6502">1962 693 8022,'-8'-7'381,"1"2"0,2 1 1441,1 2-1417,2 1 1,0-2-187,4 3 1,3 0 23,4 0 1,3-2-147,2-1 1,0 0 95,1 1 0,0-2-189,2 0 1,-2-3 35,2 2 1,-5 2-79,-2 1 1,-2 0-208,-1 0 200,0 1 1,-4 0 210,-3 4 1,-6 5-79,-6-1 1,-2 4 92,0-1 1,-1 2-55,1-3 1,0 4 80,-1-1 1,1-1-93,2 1 0,0-3 30,2 1 1,3-2 17,2-1-236,3 0 0,2-3 107,5-1 1,5-3 45,2 0 0,4-3-90,1-2 0,2-1 72,-2-1 1,0 0-28,0-1 1,-4 1-22,1 0 0,-4 1 7,0 1 1,-2-1-207,-1 4-111,-3-1 1,-2 3 139,-4 0 1,-5 1 115,-2 2 0,-5 1 15,0 6 0,-1-1-53,-5 3 0,4-3 190,-4 3 1,5-2-27,1 2 0,0-3 120,4 0 1,2 0-193,3-2 1,2-1 22,6-1 1,2-2 112,4-3 0,5-1-102,3-1 1,3-3-136,-1-4 1,-1 1 126,2-2 1,-4 2-50,0 1 0,0-1 239,-2 1 347,-3 0-556,0 3 0,-7 2-156,-2 4 0,-5 2-218,-4 3 0,-1 3 157,-4-1 1,3 2-1334,-1-2 1,5 0 1527,3 0 0,-2-1 0,0-1 0</inkml:trace>
  <inkml:trace contextRef="#ctx0" brushRef="#br0" timeOffset="8014">1305 166 8022,'0'-5'-578,"0"1"1198,0 2 22,0-4 77,0 5-193,0-6 191,0 7 2351,0-4-2849,0 11 0,0-2-65,0 4 0,0-1-13,0 0 0,-2-1-5,0 0 1,-1 0-120,3 0 1,0 1-73,0-1 1,0 0 119,0 0-20,0 0 112,0 1-445,0-4 55,0-1-10,0-3 154,0-7 1,0 0-126,0-5 0,0-1-101,0 1 1,0-2 66,0 0 0,-2-1 227,-1 1 0,1-1-116,2 1 0,0-1 428,0 1 0,-1 0-114,-1 2 1,1 2 6,-1 3 1,1 2 177,1 0 277,0 3 1985,0-1-2456,3 3 0,1 0-21,3 0 0,0 0-73,1 0 0,-1 0 80,0 0 0,3 0-276,-1 0 1,4 0 88,-1 0 0,2-1-191,0-1 1,1 1 51,-1-1 0,1-1-44,2 0 1,-4-2 81,1 3 1,-2-3-79,0 3 321,-1-1-271,-4 3 480,-3 0-213,-1 0 624,-3 0-494,-3 4-83,2-4-12,-2 4-84,3-4 97,0 3 1,0-2 67,0 2-156,0 0 0,1-2 8,1 1 1,-1 0-77,1 0-15,-1-1 8,-1 5 0,0-4 58,0 3 0,0-3-36,0 3 3,0 0 1,1 1-53,1-1 112,-1 2 1,2-3 4,-3 3 1,0-2-77,0-1 0,0 1 4,0 2 1,0 1-9,0-1 1,0 0-7,0 0 0,0 1-4,0 2 0,3-2 30,-1 1 1,1 3-106,-3 0 1,0-1 78,0 1 0,0-2-9,3 2 1,-2-1 71,1 1 0,-1 1 11,-1-4 1,0 1-45,0-3 1,-1-2 7,-1 0-36,1-4 0,-3 3 61,1-4-384,3 0 250,-7-4 1,6 0 42,-4-3 1,2 2-30,-1 0 1,1 3-11,-2-3 0,3 4 90,-3-2 1,0 0-56,-2 1 0,0-1-15,0 3 0,-3 0 23,0 0 1,0 0 39,0 0 0,-1 0-37,-3 0 0,2 0-5,0 0 1,0 0 41,-3 0 1,2 0 5,1 0 1,1-2-153,4-1 1,0 1 85,0 2-1067,3 0 435,0 0-974,4 0 595,7 0 1,-2-1 1060,7-1 0,0 1 0,3-2 0</inkml:trace>
  <inkml:trace contextRef="#ctx0" brushRef="#br0" timeOffset="8677">1298 94 8103,'-6'-5'0,"1"1"511,3-2-96,-2 3 110,3-4-51,-2 7 298,3-4-495,0 4 0,3 0-55,2 0 0,1-2 44,1 0 1,4-1-19,1 3 1,1-2-57,2-1 0,2-1 30,-1 1 0,1-2-42,-2 3 0,-2-1-88,-1 3-280,-1 0 0,-5 1 126,-1 2 1,-5 1-46,-5 3 1,-5 3 111,-2-1 1,-2 3 85,-3-2 0,2 2-35,-2-3 1,3 1 27,2-3 1,-2 3-25,2-1 0,2 1 24,3-3 0,1-2-102,3 0 1,-1-3 98,1 3 0,4-3-92,4 0 0,2-1 62,3-1 1,1-3-122,3-2 1,4-1 26,1-2 0,1 1 36,-1 0 1,2 0 47,-2-1 1,-1 1 4,-1 0 1,-5 0-43,-2 0 29,-2 3-119,-4 0 0,-8 5 96,-5 2 0,-5 1 142,-3 3 1,-1 1-37,-4 1 1,1 0-43,-1 3 1,1-1 29,2 2 0,1-2 23,4-2 0,3-1-45,1 2-42,2-2 0,5-2-55,3-1 0,6-2 71,6-3 0,3 0-81,1-3 1,3-1 69,3-3 0,-1-3-119,1 1 1,-4-1 306,-1 3 0,-2 1-69,0 1 0,-4-1 206,-1 4-292,-6-1 0,0 4-49,-4 2 0,-7 1 70,-2 3 1,-4 3 176,-2 2 0,1-1-149,-1 1 1,3 0-157,0 0 1,4-2-83,1-3 0,1 0-13,3 1 1,2-4-178,3 1 1,2-3 127,3 0 0,4-4-218,1-3 0,1-1 124,2-2 1,-1 4-969,1-1 1,-2 1 1234,-1-1 0,2-1 0,-3 2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4:19:47.863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108 100 8144,'-6'1'-4,"1"2"-81,3-3 372,-2 4 135,4-4 1104,0 0-1377,4-4 1,-2 1 199,3-3-209,-3-1 5,5 2 0,-5-3-35,4 0-44,-4 3 0,2-2 231,-1 1-372,-2-1 219,6-1 19,-6 3-239,3-2 223,-4 2-21,3 1 15,-2 0-99,3 0 156,-4 3-49,0-2 204,-4 3-264,3 3 1,-6 2 78,2 3-8,-3 4-62,0-3 0,-3 6 145,0-4 0,0 4-33,3-2 134,-1 3-147,1 1 0,0-2 3,0-1 1,0 1 15,3-4 0,-2 1 74,4-1-276,1-6 273,2 6-186,0-10-47,3 3 71,2-4 0,3-4-308,1-1 116,-1-6-47,0 2-374,0-7 243,1 7 155,-1-7-94,0 3-164,0 0 189,1-2 1,-1 5-68,0-4 108,-3 4 35,-1-2 1,-4 3 183,3 1-197,-2 0 2,3 0 1,-5 3 134,-2 2 44,-1 2-135,-1 1 226,-2 0-200,2 0 1,-3 3 16,-1 0 154,5 3-66,-4-1 1,5 3-77,-3 0 421,-1 1-249,6-1 0,-5-2 169,3-1-106,-4 1-176,6 2 1,-3 0 336,1 0-28,2-3-185,-2 2-141,3-2 185,0 0 31,0 2-267,0-6 123,0 2 0,3-3 107,3 0-526,1 0 228,1 0 1,3-3-163,0-3 162,0-1 21,1-5 0,-2 3-344,1-2 171,-2-2 1,-1 4-19,-3-3 96,2 3 0,-6 1 28,2 0 20,-2 3 21,-1 2 1,-4 3-89,-2 0 247,-1 0-141,-1 0 1,-3 2 146,0 1 65,0 4-191,2-3 0,1 4 179,0 1 65,0-1-134,-1 0 1,4-2 416,-1-1-355,4 1 158,-1 2 77,3-3-236,0-2 120,3-3-88,2 0 1,3 0-164,1 0-89,3 0 168,-3 0 1,5-1 21,-3-1 0,3 1 68,-3-2-657,0-2 350,1 5 0,-5-4-31,1 4-301,-2 0 139,-1 0 58,2 0 242,-6 0-28,3 4 0,-7-3 209,0 5-226,-7-1 23,5 4 1,-11 0 276,2 2-108,-1-2-10,-2 3 304,1-4-244,-1 4 1,1-3-22,-1 2 89,4 2-157,-2-3 0,5 1 87,-1-2-394,6-1 374,1 0-228,4-3 153,0 2-15,4-6 0,4 0-190,6-4 191,2-7-39,0 5-158,4-7 61,1 0 1,3 0 39,-2-2 0,2-1-2,-2 4 1,1-3 35,-1 0-117,2 2 108,-10 0 0,4 5-96,-7 1 92,-3-1-42,-4 6 148,-4-3-112,-4 4-4,-1 4 262,-7 0-238,3 8 0,-9-2 2,1 4 32,-1-4-25,-2 6 0,-1-3 6,-1 3 0,1 0 2,2-2 1,1 1 222,-1-1-9,5 2-196,-1-3 1,8-2-39,-1-6 49,5 3-2,0-4 295,3 1-302,3-1 1,5-7 53,3 0-54,7-7 13,-4 4 1,9-8 54,-4 3-221,0-4 73,2 2 0,-3-3 296,4 3-216,-7-3 1,4 6 43,-5-4 1,-2 4 76,-1-1-103,2 2-290,-8 4 5,3 1 253,-8 1-285,0 2 275,-4-3 0,-1 8 7,-3 1-197,0-1 168,-4 3 0,2 1-337,-4 3 265,0 0 40,1-3 1,-2 0-126,1 1 73,2 3 37,-4-3 146,7 3-129,-3-4 1,4 0-42,0 1 319,3-1 0,-2-4-280,6 4 339,1-4-135,4 1 0,5-2 197,2-6-289,2-2-22,4-3 1,0-1-50,3-2 122,-3-2-54,7-4-198,-7 5 80,4-4 0,-8 3 136,1-3-302,0 3 241,-1-3 0,-4 7 16,-3-2-258,-5 2-31,3 4 12,-8-2 4,-4 6 204,-1-3 1,-6 5-349,4 2 297,-3 1 26,1 5-89,0-1 86,-3 0 1,4 0-67,-2 1 187,-1-1-44,6 0 0,-3-2-141,3-1 281,1 1-92,0-2 1,2 1 243,1-2-136,3-2-74,-2 2 0,5-3 218,2 0-258,2 0 22,3-3 280,0 2-157,0-7 0,3 7-67,0-5 0,1 4 137,-1-1 1,-1 2-48,1-2-4,-2 2-84,-1-3 1,3 4-123,0 0-70,0 0 51,1 0 0,1 0-225,4 0 127,-1 0 179,4 0-812,2 0 499,2 0 0,2-2-154,2-1 176,-3 0 122,4 3 0,-5-1-166,-2-2 147,-6 2-158,-4-2 399,-3 3-246,-5 0 13,0 0 1,-5 0 503,-2 0-197,-1 0-90,-8 0 104,-1 0-216,-4 0 1,1 0 54,-1 0-156,-3 0 107,-1 0 1,-1 0 27,0 0-64,3 0 46,-1 0 0,1 0 161,-1 0-126,1-4 0,6 3 0,1-2 280,0 2-160,3 1-278,1 0 187,4 0 29,4 0 32,0 0-100,4 0 1,1 0 59,3 0 192,4 4-239,-3-3 0,7 3 52,-3-4-44,3 0-25,1 3 0,0-2 36,2 2 1,0-2 35,3-1-522,0 4 275,-1-3 1,3 2 113,-2-3-419,-2 0 253,4 0 1,-9 3 14,1 0-57,-5 0-88,1-3 216,-3 0-44,-5 0 52,0 0 1,-5 0-64,-2 0 0,-1 0-47,-5 0 955,-3 0-521,-1 0 0,-3 0 81,-1 0-126,-3 0-75,-1 0 0,-1 0-50,0 0 225,0-4-238,-3-1 1,1 0 338,2-1-313,-2 4-26,7-5 1,-1 2 263,4-3-51,4 4-184,2-4 232,1 7-213,6-2 0,-3 2 106,4-2-508,0 2 231,4-3 1,0 4 133,5 0 5,-1 0-13,0 0 0,3 1 132,0 2-134,4-2-11,-6 3 1,8-2 25,-1 1-31,1 4-39,3-6 0,-3 3 23,3-1 0,-2-2 85,4 2-369,-3 1 184,1-3 0,-4 3 75,1-4-384,-4 0 221,2 3 1,-8-2-86,1 2 174,-5-2-36,1-1 322,-4 0-91,-4 0-7,-1 0 59,-7 0-188,3 0 0,-6 0 0,1 0 0,-6 0 16,-2 0 0,1 0 86,-1 0-283,0 0 215,-6-4 0,2 3-41,-2-1 26,3-3-32,3 4 481,-2-6-281,7 6 1,-2-3-27,5 4 199,2-3-249,7 2 43,-2-3-185,6 4 134,-3 0 1,5 0 125,2 0-325,2 0 69,3 0 0,3 0 316,0 0-36,4 0-168,-2 0 0,4 0 59,2 0-55,-1 0-16,6 0-199,-3 4 94,4-3 0,0 3 173,-1-1-729,5-2 427,-3 6 0,2-5-50,-3 4-136,0-5 178,0 7 0,-2-6-474,0 3 342,-3-3 88,-7 5 0,-1-6-9,-4 2 76,0 2-102,-3-5 741,-2 4-405,-6-4 1,-3 1-43,-5 2 235,-2-2-170,-3 2 1,-1-2 14,1 2 175,-1-2-290,-3 3 0,1-4 50,-3 0-33,4 0 58,-6 0 1,1 0-257,-2 0-45,-5 0 246,8 0-37,-7 0 5,5 0 0,0 0-34,2 0 270,1 0-108,9 0 0,0 0-119,3 0-75,5 0 100,0 0-102,4 0 120,4 0-19,4 0 289,5 3 1,3-2-255,1 3-15,0-4 196,3 0-94,1 0 0,6 0-57,1 0-219,0 0 190,-4 0 0,1 0 66,0 0-605,0 0 321,0 0 1,-1 0-501,-2 0 359,2 4 92,-7-3 0,5 5-13,-5-3 1,-4 0 34,-7 0 200,1-2-137,-6 3 0,-1-1-122,-5-1 1043,-6 5-575,-2-6 0,-6 5-10,-1-3 47,-3 0-93,6-3 0,-7 2-74,2 1 6,-2 0-106,-5-3 0,1 0-208,-2 0 294,-3 0-17,4 0-146,-4-4 111,0 3 1,1-3-8,1 1 126,3 2-144,10-3 0,0 4 201,7 0-12,0 0 30,6 0-765,2 0 590,10 4 1,-2-3 292,7 2-298,0 1 6,1-3 277,4 3-281,3 0 1,1-4 6,4 3 88,3-2-112,-2-1 1,6 0 27,-1 0-104,1 4 110,-3-3 1,3 2-548,-5-3 249,1 0 12,-3 0-193,-1 0 174,-2 0 0,-6 0 119,-4 0 100,-7 0-50,2 0 0,-7 0-153,0 0 666,-4 0-330,-8 0 0,-1 0-172,-3 0 271,-1 0-118,1 0 1,-4 0 198,-2 0-291,-6 0 120,-1 0-325,-5 0 132,1 0 0,-1-1 140,-2-1-490,2 1 259,-6-7 1,6 8-51,-2-3 282,6-2-132,5 4 0,2-2 241,4 3 45,3 0-331,4 0 473,4 0-180,3 3-61,2-2 0,6 6-63,3-5 0,4 1 170,1-3-110,4 4-74,-2-3 0,6 2 92,0-3-76,0 0-2,2 4 1,1-3 34,5 2-322,-1-2 130,6 2 0,-6-1-195,2 4 151,1-4 85,-3 5 0,1-5-499,-5 3 206,-1 1-1,-9-2-43,-3 4 293,-2-7 1,-7 5-142,0-3 648,-4 0-302,-8 0 0,-4-2-173,-6 2 286,-2-2-100,-1-1 1,-1 0 0,-1 0-49,-3 0-82,-3 0 15,4 0 25,-3 0 1,6-4 23,-2-1-170,3 1 130,-4-3 1,7 3-10,0-2 449,4 3-96,5-1-209,-3 3 212,7-2-145,1 3 1,5 0-318,6 0 236,-2 0 20,10 0 0,-5 0 45,8 0 1,0 0-1,2 0-214,1 0 111,-1 0 1,2 0 76,1 0-218,-2 3 125,4-2 1,-2 4-460,0-3 194,4-1 109,-5 7 1,6-6-355,-2 3 199,2-3 1,-3 5 12,3-2-13,-7-1 131,0 4 29,-5-7 71,0 2-158,-7 1-14,2-3 849,-7 3-495,-3-4 1,-5 0-70,-3 0 0,-4 0-70,-2 0 0,0 0-108,-5 0 138,0-4-40,0 3-196,-1-3 195,5 1 1,-2 2 12,3-2 203,-3 2-232,6-3 0,-5 4 17,5-3 0,2 1 83,1-1 1,2 2 298,1-1-179,3 1 94,2 1-254,3 0 11,3 0 64,5 0 96,5 0-150,4 0 1,-1 0 113,1 0-369,3 0 243,1-4 0,7 3 50,0-2-119,3 2 54,-2 1 0,7-1-126,0-1-38,0 1 146,-3-3 0,-1 1-550,-2 1 252,3-1 108,-8-1-590,0 3 464,-5-2 1,-4 2-214,-2-2 424,-2 2-157,-8-3-75,0 4 753,-8-3-355,-4 2 1,-5-3 55,-3 4-262,-1 0 46,-3 0 0,1-1 171,-3-2 68,-3 2-86,-1-2-264,-6 3 190,2 0 1,-1-1 20,-2-2-248,2 2 97,-6-3 1,5 3 30,1-1 350,3 1-165,7-3 1,2 3 82,8-2 19,4 3-202,7-4 0,1 4-218,2 0 39,5-4 182,5 3 171,3-2-70,5 3 0,1-3-23,5 0 172,6-3-114,1 5 1,4-6-71,-2 5 161,-2-5-110,6 6 0,-5-3-40,4 1-107,-4 2 97,5-3 1,-1 4-110,5 0 174,-5-3-48,-3 2-720,-7-3 444,-8 4 1,-4 0-56,-6 0-80,-6 0-68,-1 0 272,-4 0 355,-4 0-180,-1 0 1,-4 0-199,-2 0 70,2 0 22,-7 0 1,3 0-335,-7 0 50,3 4 266,-7-3-204,7 2 223,-7 1 0,5-2-45,-3 3 72,4-3-55,-2 5 0,6-6-90,0 2 245,4 2-55,-6-4-209,11 6 346,-3-6-86,8 3 0,2-4 208,4 0-122,3 0-22,7 0 1,6-4 210,2-2-289,1-1-33,7-1 158,-2-1-145,-1 1 1,0 0 45,-4 0 302,3-1-317,-2-3 1,0 6 235,-4-2-11,-4 1-207,2-1 0,-7 3-198,-2-1-81,-2 4 287,-4-2-177,-1 4 1,-4 0 163,-4 0-24,-1 0-401,-7 0 218,-1 0 0,-3 1 20,-1 2-147,1 2 215,-1-1 0,0 4-327,-2-3 157,1 3 47,-2-4 0,2 4-179,-1-3 249,2 2 3,-4-2 0,9 1-58,0-3 0,3 3-157,1-4 709,3 1-280,2-3 0,4 0-87,1 0 99,3 0-52,7 0 0,4-3 414,3-3-238,4-1-123,-6-2 0,4 3 250,-1-2-95,-3 5-155,3-8 86,-3 6-125,0-3 0,1 0 118,-1-1-266,1 1 64,-5 4 1,0-4 196,-2 3-494,-2 1 117,-1 0 87,-3 1 141,-2 2-48,-10-3 0,1 4-199,-8 0-26,4 0 172,-10 4-186,7-3 88,-8 6 0,4-5 54,-2 3-187,1 1 106,-6 2 0,4 0 38,-2-3 185,-2 2-113,3-2 1,0 3 162,1 1-177,7-1-75,1-4 195,0 4-102,6-7-14,-1 2 313,11-3-279,4 0 1,5-1-7,3-1 477,1-3-263,3 1 0,0-4-19,2 3 72,2-3-93,-6 0 1,5 0-111,-4-1 58,0 1-14,-2 0 1,2 0-22,0-1 58,1 1-25,-7 4-208,-1-4 248,-4 7-25,0-6-292,-3 6 222,-5-3 0,-6 4 39,-5 0-209,-2 0 69,-3 0 1,-1 3-144,1 0-18,-5 3 226,4-1 0,-7 3-278,2 0 240,2-3 16,-4 2-55,3-2 40,-4 3 1,1 0-38,2 1-15,2-1 45,3 0 1,4-2-67,2-1 217,2-3-139,5 2 1,1-4 129,6 0 0,5 0-80,6 0 0,2-1 375,3-2-176,3-1 1,-1-5 111,3 1-137,-3 0 1,3-1-95,-2 1 99,-2 4-114,-4-4 0,4 4 189,-1-5-402,0 1 112,-6 0 0,2 2-227,-4 1 155,0 3-27,-3-2-201,-3 4 151,-1 0-78,-4 0 332,-4 0-116,-1 0 1,-3 0-69,0 0 56,-1 4 4,-2 1 0,0 0 6,-2 1 0,3-1 10,-1 3 1,-1 0-69,1-3 46,-1 3 40,4-4 1,0 4-99,0 1 75,-1-5-15,1 4 74,4-7-60,-4 6 0,7-5-32,-2 3 324,3-3-134,0 2 0,0-4-146,3 0 171,6 0-60,0-4 0,6 0 196,-1-5 10,2 1-236,4-4 1,-2 3 72,4-2-66,-3 2 50,1 0-8,0-3-40,-2 3 0,1 0 86,-5 4-431,1 3 122,-9-6 118,1 7 260,-7-2-203,-3 3 0,-6 3 60,-4 3-37,-3 1-27,-4 2 0,1-1-91,-3 0 105,4 0-14,-6 1-120,7-1 119,-7 4 1,5-2 27,-3 4-143,0-4 124,-3 6 0,0-6 23,-3 3-249,6 1 195,-2-1 0,7-1 62,1-4-63,3 1 2,5-1-273,4-4 265,8 0 3,0-4 271,12 0-269,-2-4 0,10 0-6,-2-4 294,2-4-132,0 2 0,2-2-115,2 1 185,-6 1-92,5-2 1,-6 4-335,1 0 285,2 0-27,-3-1 1,3 2-235,-2 1-24,-2-1 274,-3 6-531,-5-3 78,0 4 216,-7 0 77,-5 0 25,-8 0 1,-5 4-72,-4 2 241,-3 1-74,-1 1 0,-4 1 106,0-1 70,0 0-225,1 0 1,-1 3 91,0 0 1,0 1-64,0-1 29,-3 2-22,2 4 0,-2-4 23,6-2-215,2 2 187,7-4-7,-2 3-258,9-8 246,3 0 0,11-4 72,6 0 1,4-1-85,1-2 1,7-2 210,-1-6 20,1 2-205,3-3 1,-3 1 4,1 0 1,-4-3 14,-1 3 414,0-4-231,3 6 0,0-6 61,0 4-399,-4 4 104,-1-1 0,-4 5-305,-2-3 162,-2 3 78,-8-1 0,-1 3 36,-6-2 63,-1 2-46,-8 5-202,-1 1 212,-4-1 1,-3 4-66,-2-3-122,2 2 167,-4 5 1,4-2-43,-2 1 0,-1 1 1,3-1 0,1 1-204,2-1 41,-3-2 187,3 6 0,0-5 28,6 1 0,3-2-149,2-1 341,-1-3-223,6 2 0,2-6-57,7 2 394,4-2-196,5-5 0,0-1-48,3-3 130,1 0-51,0 0 0,2-2 133,-4-1 12,4 2-193,-2-3 0,4 1 169,0 0-171,0 0 60,0 3-434,-1-4 219,-6 6 0,0-4 82,-7 7-261,-3 1 29,-5 2 145,-3 0 121,-7 0-51,1 3 0,-12 2 38,1 3-87,-5 0 35,1 1 0,-4 2 211,1 0-207,-1 0 6,0 1 217,4-3-177,-3 3 0,7-1 18,1 0-186,-1 0 79,8-3 1,1-2 69,5-1-186,2-3 172,1 2 1,7-4 236,1 0 26,6 0-254,2-4 0,3 0 169,3-5-162,-4 1-1,6 0 441,-3 0-246,0-1 1,3 1-11,-2 0 24,-2-1-122,4 1 0,-6 0 89,1 0-600,-5-1 301,-2 5 0,-7-3-98,1 5 62,-4-1 175,-2 3 1,-5 0-266,-3 0-61,-4 3 304,-1-2-379,-4 7 198,-3-4 1,3 5-57,-3-1-30,3 0 196,0 0 1,2 1-100,1-1 43,2 0 46,4 1 1,0-4 161,3 1 71,1-5-218,4 7 1,1-7 481,2 1-198,1-1 16,8-1 97,-2 0-179,5 0 0,-2-1-23,4-1 256,-1 1-171,1-7 0,-1 7 0,1-5-303,-1 4 197,1-5 1,-3 3-373,0-1 133,-4 1 11,2 0-326,-4 3 221,0-2 63,-3 3-114,-2-4 125,-3 3-59,0-3-171,-3 4-16,2 0 72,-7 0 50,4 0 13,-4 0 244,3 4 93,-2-3-253,6 3 468,-7-4-178,7 0 56,-6 0 258,6 0-258,-2-4 0,2 2-4,-2-3 63,2-1-75,-3-2 0,4 1 139,0-1-135,0 2-33,-3-6 0,2 1-216,-2 0-37,2-4 212,1 6 1,0-6-112,0 4-51,0-4 100,0 6 1,-1-3 3,-2 4-11,2 0 75,-2-1-65,3 5 0,0 0 0,-1 4 29,-2 0-84,2 0 67,-3 0 8,4 4 0,0-2 109,0 3-115,0-3-7,0 5 204,0-2-99,0 0 1,1 2-59,2-2 253,-2 3-132,3 0 1,-1 0-71,3 1 172,-2-1-179,3 0 0,-3 0 112,1 1-69,2-1-47,-6 0 0,7 0-142,-3 1-112,3 3 260,-4-3-385,4 3 191,-8-8 1,5 4 89,-2-3-168,-2-1 77,2 0 1,-2-4 86,2 0-194,-2 0-36,3 0-90,-4 0 4,0-4 274,0-4 1,-3-1-232,0-2 183,0-2 22,0 3-176,2-5 174,-3 6 1,1-7-108,1 2 187,-5-1-91,6 2 0,-5-2-96,3 4 423,-3-4-184,5 6 0,-6-6 416,5 4-263,-5 0-97,3 3 1,-2 0-94,0-1 0,4 4 109,-4-1 119,4 5 70,-1-3 170,3 4 53,0 0-218,0 4 1,0-3-6,0 5 1,1-3-548,1 2 1,0 1-585,4 2 1,-4-2 814,4-1 487,-4 1-271,5 2 1,-5 0 80,4 0-392,-5 1 173,7 3 0,-6-3 47,3 2 53,-3-2-111,5 3 1,-3-2 66,1 4-48,3-4-27,-7 6 1,5-6-217,-3 4 230,3-4-65,-5 5 1,4-6 16,-2 2 0,-2-4 85,1-2-216,3 1 165,-4-1-20,3-2 1,-4-4-48,0-1 0,0 0-675,0-4 324,0-3 193,0 0 1,0-6-393,0 4 298,-4-4-63,3 2-125,-6-3 204,2 3 0,-1-3-163,1 3 309,-1-3-77,-2-1 0,3 4-201,-1-1 491,1 0-126,-4 1 0,1-1 616,0 3-359,0-1-175,3 4 1,-2 3 473,5-1-309,-5 1-55,6 0 77,-2 1 102,-1 4-160,3 0-403,-3 0 349,4 0 17,0 0-281,0 4 169,0-3 1,0 6 113,0-1-103,4-2-39,-3 3 1,4-2 200,-3 6-173,-1-1-11,7 2 258,-7-4-121,6 0 0,-3 1-35,1 2-30,2-1-35,-6 1 1,7-2 112,-3-1-76,3 0-34,-4 4 0,4-3-41,-3 2 1,2 0 75,-2 0 1,1-4-206,-3 4 160,4-7 18,-6 7-161,2-7 44,-3 1 0,3 2 113,0-1-637,0-3 212,-3 1 117,0-4-3348,0 0 2627,-4 0 301,3-4-503,-3 4 223,4-4 227,0 0-1115,0 0 728,0-1 1084,0 1 0,-3 1 0,-2-2 0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3:26:54.485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30 80 8126,'-4'0'0,"-2"-1"-646,4-1 453,-4 1 0,5-3 654,-4 1 1,3 2 266,0-4 127,1 3 12,1-4-248,3 5 16,-2-2-187,5 3 1,-5 1-19,2 1 0,-3 1-112,0 4 0,0-2 50,0 5 1,0 0-130,0 0 0,0 3 18,0-1 1,0 2-42,0 3 1,0-1-16,0 3 1,0-3-19,0 1 1,0 1-142,0-1 0,0-1-245,0-4 210,0 1 1,0-5-277,0 2 120,0-5-92,0-2 2,0-9 0,0 1-118,0-5 0,0 2 159,0 1 1,0-3-63,0-2 1,0-1-112,0 1 1,0-2 118,0 2 0,0-4 28,0-1 0,-2-2 9,0 2 1,-1 0 318,3 0 0,0 1-95,0-4 0,0 7 372,0-2 1,0 6-138,0-1 0,0 5 273,0 0 53,0 3-270,0-1-176,0 9 0,1-3 162,1 4-176,2-5 0,4 4-6,-1-4 0,-2 1 34,-1-3 1,1 0 16,2 0 0,3 0 26,0 0 1,0 0-45,0 0 1,0 0-138,2 0 0,2 0 86,-2 0 1,1 0-280,2 0 0,2 0 16,-1 0 1,2 0 32,-1 0 1,-2 0 169,2 0 1,1 0 0,-2 0 1,-1 0 66,-3 0-161,-3 0 419,1 0-169,-6 0 372,-1 0-77,-3 0-470,-6 0 1,3 0 60,-4 0 0,4-3 22,-2 1-214,4 0 191,-6 2-87,6 0 1,-2 0 75,3 3 52,0-2 1,0 5-84,0-1 0,0-1 88,0 1 0,0-1-106,0 4 0,3 1 1,-1 1 0,1 3-89,0-1 1,-2 1 81,4 2 0,-1-1-45,1 1 1,0-1 49,-2 0 1,2 2-18,-3 1 1,3-2 34,-3 2 1,1-2 2,-3-1 1,0 0 11,0-2 1,0 1 103,0-4 1,-3 1-52,1-3 0,-3-2-46,3 0 0,-2-4-248,2 2 281,1-2-177,-5-1 79,5 0 1,-5-1-21,4-2 1,-1 2-15,0-4 18,3 3 0,-6-2-24,4 2 1,-2 1 34,2-1 1,0-2-72,-2 2 0,1 0 71,-2 2 1,3-3-47,-3 1 0,0-1-3,-2 3 0,0 0-15,0-3 0,-1 2-14,-2-1 0,-1 1-111,-4 1 0,0 0-269,-2 0 1,-1 0 160,-4 0 0,3 0-314,0 0 1,4 0 181,0 0 0,2 0-1711,3 0 1316,0 0 1,7 0 846,3 0 0,3-3 0,5-1 0</inkml:trace>
  <inkml:trace contextRef="#ctx0" brushRef="#br0" timeOffset="902">51 109 8073,'-4'-7'1083,"1"2"-219,3 0 395,-3 3-861,2-4 1,-1 5-276,4-1 1,2-2 82,3 2 1,4-1-100,1 0 0,2 2-65,3-4 1,-1 3 57,3-3 0,-2 3-228,2 0 1,-3-1 100,-2 0 1,0 1-775,-5 2 576,-2 0 0,-5 3 138,-4 2 1,-6 4-4,-4 0 1,-4 4-23,0-1 0,-4 2-76,0 0 1,-2 0-59,0-2 1,0 1-135,5-1 0,0-1-32,3-2 0,3-1 1691,1 0 188,5-4 1,3-1-1107,4-3 1,5-3-299,5-2 0,5-2-173,2 0 1,2-2 70,1-1 1,2-2 46,0 2 0,0-2 26,-2 3 1,-1-3-43,1 2 0,-4 1 244,-1 1 0,-5 3-12,-2 1-143,-5 2 0,-3 0-150,-4 4 0,-3 3 65,-5 4 0,-1 0 53,-3 3 0,-3 0-13,0 0 1,-2 1 127,2-1 0,-2-1-138,2 1 1,-2 0 157,2 3 1,0-4-114,2-1 0,2 0 16,1 0-40,1-1-169,7-5 0,5 0 56,6-4 1,6-4 90,4 0 1,4-4-157,1-1 0,-1-2 105,3-4 1,1 1 44,-1-1 0,0 2 56,-2 1 1,-3-2 151,0 2 1,-4 2-347,0 0-434,-4 5 525,-7 2 1,-5 6 19,-6 2 0,-3 5 32,-5 2 1,0 1-47,-2 2 1,1-1-8,-3 0 1,0 1 32,0-1 0,-2 1 94,2-1 0,-2 0-81,0-2 1,3 1 47,4-4 0,0-2 116,4-2-158,4-3 0,8 1 228,6-3 1,6-3-123,1-2 1,4-4-28,0 0 0,2-2 21,0 2 1,-1 1 98,-1-2 0,-4 2-162,0 1 1,-2 0 96,-3 3-763,-1 0 461,-5 4 0,-1 1-96,-6 2 0,-1 1 81,-3 6 1,0-2-59,0 2 0,-3-2 63,1-1 0,-1 1-8,3 1 0,2-1 122,0-1 0,3 0 122,0-2 0,1-1 400,1 1-317,0-4 1,3 2-182,2-3 1,2 0 51,0 0 0,3 0-681,-1-3 0,1 2 62,-3-4 1,1 3-735,2 0 1318,-6 1 0,9-2 0,-5-1 0</inkml:trace>
  <inkml:trace contextRef="#ctx0" brushRef="#br0" timeOffset="2241">636 102 8020,'0'-8'-7,"0"1"1,0 2 72,0 0 1066,0 1-315,0-4-341,0 1 1,0 2 200,0 1 1,0 2 2,0-1-314,0 9 1,0-1-94,0 5 0,0 0 117,0 0 1,0 2-41,0 1 1,0 0-82,0 2 1,0 1-9,0 1 1,0 0-34,0-3 1,0 2-149,0 1 0,0-2-22,0 2 0,2-3-185,0-2 1,1 1-98,-3-4 0,0 1-168,0-3 52,0-3 210,0-1 0,0-3-152,0-3 0,0-3 65,0-4 1,1-3 65,1 1 0,-1-1 8,1-2 0,-1-1-113,-1-1 0,0-1 109,0 1 1,2 1-19,1-3 1,-1 1 233,-2-2 1,0 0-151,0 3 1,0-2 427,0 2 1,0 1 5,0 4-65,-3 2 1,1 4 255,-2 1-219,2 2-47,-1 3-47,3 0 49,0 3-159,3 1 1,1 2 62,3-1 1,0 1-83,1-4 0,0 3-120,1-3 0,0 3 26,3-3 1,-2 1 25,2-3 0,-1 0-15,1 0 0,2 0-127,1 0 1,-1 0-90,3 0 0,-3 0 56,-2 0 0,2-1-68,-2-1 1,2 1 88,0-2 0,-3 3-61,-1 0 0,-1-1 124,0-2 1,-3 3-45,1-3-5,-4 2 174,0 1 441,-3 0-234,0 4-87,0-4 96,0 4-212,0-1 0,0-2 61,0 4 53,0-3-126,0 4 1,0-2 149,0 3 1,0-2-79,0 0 0,0 0-83,0 2 0,0 0 41,0 1 1,1-1-136,1 0 1,-1 0 55,1 0 0,-1 3-16,-1 0 1,1 2 10,1 0 0,-1 2-134,1 0 1,2 1 96,-2-1 0,0 1 31,-2-1 0,0 1-42,0-1 1,0-2 35,0 0 0,0-3-25,0 0-82,0-1-6,-3 0-33,-1-4 17,-3-1 134,3-3-89,-2 0 178,5-3 0,-3 1-156,1-3 285,3 4-237,-4-3 33,1 4 38,2-3 0,-5 2-35,2-2 1,-1 3-9,0 0 1,1 0-22,-4 0 0,3 1-21,-2 1 1,1-1-39,-4 2 0,-1-3-136,-1 0 1,-2 3-42,0-1 0,-4 1 88,-1-3 1,-2 0-60,0 3 1,1-2-216,1 1 0,1 1 84,-1 0 1,2 0-361,5-1 53,1-1-516,7 2 1,3-3 1173,5 0 0,8-3 0,6-1 0</inkml:trace>
  <inkml:trace contextRef="#ctx0" brushRef="#br0" timeOffset="3137">729 138 7986,'-8'0'0,"-1"0"988,1-4 1,-3 1 228,4-2 86,3 2-427,1 3-573,3-3 0,3 1-281,2-2 0,2 1 73,3-2 0,1 3-98,3-3 1,1 1 96,-1-1 0,3-1-130,0 1 1,0-1 32,-3 2 0,-2-2-230,0 4 0,-3-3-65,0 2 136,-4 1 0,-2 3 135,-6 1 1,-2 5 29,-4 2 0,-3 4 89,-5-1 0,-1 2-117,-4 0 0,3 0 370,-1-2 0,4 1-138,0-1 1,0 0 79,2 0 1,4-4 129,2 2-386,4-2 1,8-4-98,0-1 0,9-3 63,4-3 1,3-3-223,2-4 1,0-2 103,2 2 1,-2-2 184,-1 0 0,0 0-111,-4 0 1,1 4 281,-1-2 1,-5 2-76,0 1 1,-7 2-50,-2 0-76,-3 3 0,-1 0-72,-4 4 0,-1 3 42,-6 2 1,0 3 61,-2 2 1,-1 1-133,-2-1 0,1 2 23,-3-2 1,2 0 188,-2 0 1,2 2-99,-3-2 0,4-1 108,0-2 1,4 1-80,2-3-29,5 2 0,3-8-59,4 1 1,5-2 63,5-2 1,5-2-179,2-4 1,2-1 89,-2-1 1,3-2-49,-3 2 1,3 0 83,-5 0 1,0 2-1,0-4 0,-1 3-5,0-1 0,-4 3 10,-2 2-242,-2-1 0,-5 5 79,-3-1 1,-4 4 253,-5 3 1,-3 2-146,-2 3 1,-3 0 56,0 2 0,0 2 8,0-2 0,-1 1 6,-1-1 0,-2 1 91,2-1 0,1-1-111,1 1 0,3-3-184,2 1 162,2-2 0,7-4 118,6-2 1,4-1-104,7-1 0,4-4 23,1-3 1,4 0 49,1-3 1,-2 0 132,-3 0 0,0 0 24,0 3 1,-4 0-46,-3 0 0,-3 3-579,1 1 305,-2-1 0,-5 4 97,-3 0 1,-4 4 48,-6 3 1,1 2-58,-3 1 0,1 0-148,-1 0 0,-1-2-251,4 2 0,-1-2-690,3-1 391,3 0 379,1 0 1,3-3 141,3-1 1,1-3-165,3 0 0,0-2-37,0 0 0,1-4-988,-1 1 1369,0 2 0,0-3 0,1 2 0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3:27:34.567"/>
    </inkml:context>
    <inkml:brush xml:id="br0">
      <inkml:brushProperty name="width" value="0.04286" units="cm"/>
      <inkml:brushProperty name="height" value="0.04286" units="cm"/>
      <inkml:brushProperty name="color" value="#F6630D"/>
    </inkml:brush>
  </inkml:definitions>
  <inkml:trace contextRef="#ctx0" brushRef="#br0">32 69 6852,'-3'0'-647,"0"-3"742,3 3 682,0-3-523,0 3 1,1-2 688,1 0-558,-2 0 0,4 1 287,-2-1-545,-1 1 304,2-2-322,-1 0 0,-1 2 292,1-3-239,-1 2 1,-1-2 320,3 2-146,-3-1 1,3 3 275,-3-2-150,0 1 1,0-1-156,0 4 0,0-1-107,0 4 0,0 1 54,0 2 0,0 5-54,0 0 0,-2 4 152,0 2 0,-1 3-77,1 3 1,-1 0-119,-1 0 1,1 0 57,0 0 0,1 0-1,-2 0 1,-1-5-161,3-4 1,-3-2 2,3-1 0,-1-4-325,1 0 196,2-5-254,-3-1 0,3-4 192,0-1 1,1-2-572,1-2 1,-1-2 175,3 0 1,-2-3 6,3 3 0,-4-3 383,1 3 0,-1-1-77,2 1 1,-3 0 135,2-3 1,-1 4-78,-1-2 0,0 0 81,0 1 1,0-3 5,0 0 0,0-2 118,0-2 1,0-2-79,0 0 0,0-2-86,0-2 0,0 2 378,0-2 0,0 4-155,0 2 0,0 3 204,0 1 1,-2 2 91,0 3-1,0 3 1,1 0 190,-1 3 36,1 0-394,-2 3 0,3-2-8,0 3 0,0-2-38,0 3-31,0-4 0,1 2-115,1-3 1,0 2 65,2 0 0,-2 0-14,2-2 1,-2 0 3,2 0 0,-2 0-105,3 0 0,-3 0 114,2 0 0,-2 1 93,2 1-273,0-2 0,3 3 103,-1-3 1,0 0-60,0 0 0,1 0 50,-1 0 0,0 0 130,0 0 1,1 0-72,-1 0 0,2 0 89,1 0 0,0 0-88,-1 0 1,0 0 17,2 0 1,-2 0-56,3 0 1,-3 0 60,3 0 0,-1 0-127,3 0 1,-3 1 55,1 1 1,-3-1-32,2 1 0,1-1 41,1 1 1,-1-1-122,-1 1 0,0-1 44,0-1 1,2 0 24,-4 3 0,1-3 73,-1 2 0,-1-1 19,2-1 1,-2 0-114,-1 0 1,-2 0 61,0 0-27,-2 0-37,3 0-78,-4 0 160,2 0-19,-3 0-24,0 0-20,-3 0 4,2 0 9,-2 0 0,3 0 330,-2 0-238,1 0-229,-2 0 72,3 0-20,0 0 394,0 3-261,0-2-250,0 1 381,0-2-26,3 0-36,-2 0-64,4 0-8,-4 0-22,4 0 323,-4 0-112,2 0-146,-3 0 0,1 0 145,1 0-105,-2 3 1,3-2-50,-3 4 12,0-1 0,0 2 20,0 0 1,0 1-30,0 2 0,0 0-35,0 4 0,0 0 30,0 2 1,-1-1 96,-1 2 0,2 1-121,-2 2 0,1 0-10,1-1 0,-2-1-41,0 0 0,0-3-132,2 3 1,0-3 62,0 1 0,0-2 89,0-1 1,0 1 174,0 0 0,0-4 62,0 0-97,0-2-208,0-1-232,0 0 185,0-2-1125,0-2 976,0-7 1,0 3-72,0-5 0,0 5 93,0-2 0,0 1 78,0-1 0,0 2-44,0-2 260,0 3 1,-1-3-174,-1 2 119,1 1 1,-2-1-61,1 2 1,1-1-63,-1-1 164,-2 1-130,1-2 108,-3 3 0,-1 0-105,1 0 0,0 0 15,-1 0 1,1 0 47,0 0 1,-3 0 105,-2 0 0,2 0-229,-2 0 0,0 0 68,-3 0 1,0 0-72,-3 0 1,2 0 49,-1 0 0,2 0 64,-1 0 0,0 0 56,0 0 1,1 0 152,1 0 1,0 0 182,1 0 1,-1 0-171,1 0 1,1 0 58,1 0 1,2 0-27,0 0 0,1 0 58,1 0 0,0 1 177,2 1-411,-2-1 0,5 2-47,-3-3-573,3 0 478,-2 0-908,3 0-415,0 0 621,3 0-1148,-3 0 1385,6 0 0,-5 0-752,3 0 0,1 0 627,1 0 1,0-3 663,0 1 0,3-3 0,1 2 0</inkml:trace>
  <inkml:trace contextRef="#ctx0" brushRef="#br0" timeOffset="1888">671 25 7755,'-3'-3'1980,"0"2"-588,3-3-821,-3 2 1,2-1 380,-1 1-283,2 1-242,0-2 0,0 4-86,0 1 1,0 2 33,0 2 1,0 1-104,0 1 1,0 1 115,0 3 1,0-1-81,0 4 1,0 1-67,0 1 0,0 1 72,0 3 0,0-1-79,0 3 1,0-2-9,0 2 0,0-2-12,0 2 0,0-5-156,0 1 1,0-4 55,0-1 1,-2-3-25,-1 0 59,-1-4-352,3 2-357,-5-5 0,6-2 316,-2-4 1,1-2-87,1-2 0,1 0 79,1 0 0,-2-1 32,2 1 1,-1-2 10,-1-1 0,2 0-115,0 1 1,0 0 33,-2-2 1,1 2-151,1-3 0,-1 1 165,1-3 1,-1 1 70,-1-1 0,0-1 136,0-1 0,0-5-83,0 2 1,0-3 238,0 3 0,-1-2 85,-1-1 1,1 3 276,-1-1 1,-1 3-234,1 3 1,-2 3 407,2 2 51,-3 4 1,4 1 178,-4 3-618,4 0 1,-2 1-37,3 1 1,0-1-366,0 3 0,1-2 208,1 0-34,-1 1 1,4-1 121,-3 2 1,1-3 116,-1 1-65,-2 2 1,4-3-43,-2 1 71,-1 1-60,4-2 1,-3 2-440,2-1 70,-3-1 24,5 2 142,-3-3 56,3 0 1,1 1 111,-1 1 0,-2-2-94,0 3 1,0-3 383,3 0-295,-1 0 1,0 0 62,1 0 0,1 0-11,0 0 1,1 0-56,0 0 1,-2 0-33,4 0 0,-1 0 1,3-3 1,-1 3-69,1-2 1,1 1 63,1 1 0,0-1 9,-3-1 0,1 1-2,-1-1 1,0 2-325,-2 0 0,-1 0 110,-2 0 0,-1 0-94,0 0 318,1 0 208,-4 0-269,0 0 0,-2 0 19,1 0-110,-2 0 145,3 0-222,0 0 1,-2 0 95,3 0 1,-1 0 35,1 0 114,-3 0-9,5 0 223,-6 0-169,6 0 201,-5 0-122,1-3 67,-2 2-212,0-2-16,0 3 1,0 0 204,0 3-205,0-2-151,0 2 136,0-3 1,1 2 53,1 0 7,-1 0-79,2 1 1,-3-2 81,0 3 1,0-2-78,0 3 1,0-1 52,0 2 0,0 0-39,0 1 1,0 0 9,0 1 1,0 0-21,0 5 1,0-1-5,0 4 1,0 0-528,0 1 1,0 1 259,0-1 1,2 1 627,0 1 0,0-1-186,-2-2 0,0 2-266,0-4 0,2-1 46,0-3 0,0-2 10,-2 0 1,0-1-8,0 0 0,0-3 66,0 0-6,0-3 34,0 2-231,0-3-1805,0 0 1748,-3 0 0,3 0-87,-2-3-8,1 3 176,1-3-56,0 3 322,-3 0-133,2 0 267,-4 0-70,1 0-215,-2 0 0,0 0-22,0 0 1,-1 0-4,-2 0 1,2 0-89,-4 0 0,1 0 48,-3 0 0,-2 0-33,-2 0 0,-2 1 43,-1 1 0,-2-2 96,-1 3 1,-1-1-95,1 0 1,2 3-126,2-3 0,1 0 141,3 1 0,1-3 154,4 2 0,3 0-83,3 0 197,2-2-365,0 3 142,2-3-801,2-3 1,1 2-711,1-3-470,2 3 371,-3-5-561,4 5 224,-4-2 1933,3 3 0,-3 0 0,3 0 0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3:27:24.124"/>
    </inkml:context>
    <inkml:brush xml:id="br0">
      <inkml:brushProperty name="width" value="0.04286" units="cm"/>
      <inkml:brushProperty name="height" value="0.04286" units="cm"/>
      <inkml:brushProperty name="color" value="#F6630D"/>
    </inkml:brush>
  </inkml:definitions>
  <inkml:trace contextRef="#ctx0" brushRef="#br0">38 552 7813,'0'-3'2411,"0"0"-1729,0 0-180,0 2-268,0-4 0,0 3 433,0-2-167,0 3-146,0-2 1,1 1 145,1 0 169,-1 0-103,2 2-309,-3 3 0,0 2 112,0 3 1,0 4-82,0-2 0,0 4 24,0 1 1,0 2-105,0 0 0,0 1 140,0 3 1,0 4-103,0 2 0,-1-2-220,-1-2 0,1-1 69,-1 1 0,1 0 78,1-4 1,0-2-197,0-4 0,0-1 80,0-2-802,0-1 305,0-5 0,1-2-257,1-4 1,-1-1 423,1-3 0,-1 1-889,-1-3 1,2 0 332,0 0 0,0-1 131,-2-2 0,0 2 698,0 0 0,3 0 0,0-4 0</inkml:trace>
  <inkml:trace contextRef="#ctx0" brushRef="#br0" timeOffset="830">32 565 7810,'-4'-3'0,"-1"1"615,1-2 0,0 1-178,0-1 1,3 0 551,-1 2-275,-2 1 82,3-4-411,-1 1 1,4 0-6,0 0 0,2 2 374,-2-2 289,3 2-608,-2-1 1,2 1 554,-1 0-315,-3 0-234,5 2 69,-3 0-290,4 0 1,-1 0-139,0 0 0,-2 0 79,0 0 1,1 2-150,1 0 1,0 0-24,0-2 0,3 0 32,-1 0 0,3 0 199,0 0 1,-1 0-103,3 0 0,-2 0-31,3 0 0,0 0 36,-2 0 1,1 0-194,2 0 1,-4 0 61,2 0 1,-3 0-64,0 0 1,2 3 97,-1-1 1,-2 2-143,2-2 1,-3 0 19,0-2 0,1 0 95,-1 0 0,1 0-21,-3 0 1,0 0 17,0 0 132,1 0-118,-4 0-1,3 0-21,-6 0 10,3 0-150,-6 0-340,3 0 316,-3 0 1,2 0 36,-1 0 113,2 0 123,-3 0 325,3 0-431,0 0 2,-3 3-14,2-3 67,-2 3-62,3-3 0,0 1 30,0 1-7,0-1 1,0 2-7,0-1 193,-2-1-162,1 5 20,-2-3 1,3 3-4,0 1 1,0 0 3,0 1 1,0 0 28,0 2 1,0 0 45,0 3 1,0 2 24,0-1 1,0 4 102,0 1 0,0 1-500,0 3 1,1-1 485,1 1 0,-1 0-176,1-4 0,-2-2-86,0-5 1,0 0 93,0-1-398,0-5 212,0-3-737,0-3 464,0-3 1,0 0-613,0-4-1708,0 1 1275,0 0-215,0 2 1,0-1 1643,-2 3 0,-2 0 0,-2 2 0</inkml:trace>
  <inkml:trace contextRef="#ctx0" brushRef="#br0" timeOffset="1281">51 915 11188,'-4'0'3128,"2"0"-2071,2-2-291,2 1-439,2-2 1,2 3-84,0 0 1,-2-2 81,1 0 0,-1 0-64,2 2 0,1 0-62,1 0 1,0 0-55,2 0 0,2-2-116,2 0 0,2 0-38,3 2 0,1 0 123,0 0 0,3 0 160,5 0 1,-5 0-103,2 0 1,-4 0-51,0 0 1,-4 0-87,-3 0 0,-3 0-301,-3 0-109,-1 0-130,-3 0 1,-2 0-1035,-4 0 0,-2 2 711,-2 0 1,0 2-1231,-1-2 0,1 0 2056,0-2 0,-1 0 0,1 0 0</inkml:trace>
  <inkml:trace contextRef="#ctx0" brushRef="#br0" timeOffset="3039">608 590 7794,'0'-7'-248,"0"1"0,0 0 890,0 0 1,0-1 257,0 1-89,0 0-162,0-3 149,0 2 15,0-2 212,3 2-112,-2 4-572,2 3 0,-3 4 46,0 5 0,0-2-108,0 4 1,0-1-53,0 3 0,0 0 34,0 1 0,-3 0 13,1 3 0,0-2 134,2 4 0,0-3-89,-3 5 1,3-2-264,-2 4 0,1-2 108,1 2 1,-1-1 85,-1 1 0,1-2-31,-1-5 0,2 0-520,0-4 1,0-2-403,0-2-515,0-3 270,0-3 145,0-10 0,0 2 9,2-6 1,-1 1 327,1-2 0,-1 1 182,-1-1 0,0 1 65,0 2 0,0-2 219,0 2 1,0 0 46,0-1 0,-1 4 37,-1-2 1,1 0-112,-1-2 1,2 2 176,0-2 0,0 3-25,0-3 0,0 1-84,0-3 1,0 1-60,0-1 1,0 1 15,0-1 0,0 0 216,0-2 0,0 3 18,0-1 1,0 1 46,2 4 0,-1 0 311,1 2-49,-1 2 1,-2 1 511,-1 3-646,1 0 0,-2 0-531,1 0 193,1 3 1,-2-2 154,3 4-33,0-4-201,0 2 103,0-3 1,1 0 65,1 0 290,-1 0-139,2 0-224,-1 0 1,0 0 231,2 0-247,-3 0-39,5 0-188,-2 0 88,2 0 0,0 0-114,0 0 228,1 0 1,-1 0-39,0 0 1,2 0 146,1 0 1,0 0-74,-1 0 1,1 0 104,2 0 1,3 0-67,-2 0 0,3-2-8,-1 0 1,2 0-71,0 2 1,0-3-66,-4 1 1,1 0 11,-1 2 0,-2 0 65,-2 0 1,-1 0 288,0 0-229,-1 0-349,0 0-11,-2 0 217,1 0 0,-3 0-35,2 0-44,-3 0-106,2 0 138,0 0-70,-3 0 45,3 0 322,-3 0-221,0 3-96,0-2-19,0 2-6,0-3-161,0 0 350,3 0-270,-2 0 233,1 0-201,-2 0 1,1 0 32,1 0 171,-1 0 8,4 0 246,-4 0-109,5 0 211,-6-3-25,6 2-116,-5-2 296,4 3-153,-4 0-286,2 0 0,-1 1 48,0 1-26,0-1-58,-2 4 0,0-1-12,0 2 1,0 0-9,0 1 0,0-1 24,0 0 0,0 1-71,0 1 0,-1 2 71,-1 3 0,2 0-133,-3 2 0,3-2 56,0 4 0,0-2 39,0 4 1,0-1 3,0 3 1,0-2-4,0 0 0,0-2 16,0-1 1,0 0-23,0 1 0,0-4 103,0-2 0,0-3-77,0 2 1,0-2-102,0 0 0,0-3 14,0-1 0,0-1-301,0 1-77,0-3 9,0 2-136,0-3-444,0 0 791,-3-3-92,2 2 1,-2-1 107,1 2 0,1-1-92,-1-1 4,1 1 293,-2-2 0,2 3-112,-3 0 0,2 0 65,0-2 29,-1 1 1,-1-2 281,-2 3-191,0 0 1,-1 0-111,-1 0 0,0 0-192,-3 0 1,1 0 117,-2 0 0,-4-2-158,0 0 0,-5 0 50,-2 2 1,1 0 186,1 0 0,2 0-121,0 0 1,1 0 258,1 0 0,5 0-96,3 0 1,2 0-197,1 0 125,0 0 1,2 0-3,-1 0-742,4 0 309,-2 0-2149,3 0 1649,0 0 1,3 0-1,1 0 1</inkml:trace>
  <inkml:trace contextRef="#ctx0" brushRef="#br0" timeOffset="4958">1366 114 6539,'-3'-3'-366,"-3"2"0,5-2 370,-3 3 0,1 0 345,-1 0 0,2-2 175,-2 0-203,3 0 1,-3 0-61,2 0 1,1-1 353,-1 1 159,2 1-232,0-4 149,0 4-157,0-5 85,0 6-412,0-3 0,0 2 324,0-1-68,0 2 0,0-3-36,0 3-52,0 0-5,0 3 0,0-2-40,0 3 1,0 0 16,0 3 0,0-1-94,0 0 1,0 3 6,0 2 1,0 2-98,0 2 1,-3 5-1,1-2 0,-2 5-142,-1-2 0,2 1 58,-1-1 1,2 0-48,-3-5 0,4 0 65,-1-4 0,1-2-348,1-2 149,0-4-35,0-1 0,2-6 47,0-1 0,1-1 45,-1-2 1,-1 1-229,1 0 1,1-3 97,-1 1 0,0 0-10,-2 2 0,0-1 50,0-2 0,0 2 142,0-1 1,0 1-98,0 1 1,0-1 142,0 1 1,0-1-97,0-1 1,0 0-29,0-2 1,0-1-26,0-1 0,0-3 62,0 1 0,0-4-80,0 1 0,-2 1 48,0 0 0,0 1 244,2-2 0,0 6-94,0-2 1,0 5 174,0-1 0,0 2 260,0 1 195,0 3-378,0 0-23,0 3 92,0 3 73,0 0-1302,0 3 407,0 1 425,0-1 3,0 0 26,0-2-197,0 1 212,0-4-37,3 4 46,-3-4-152,6 2 141,-3-3 0,1 1 222,1 1-139,-4-2 78,5 3 0,-5-3-126,3 0 1,-2 0-26,2 0 1,-1 0-20,1 0 1,0 0 51,2 0 1,0 0-170,1 0 0,1 0 80,0 0 1,3 0 51,-3 0 1,3-2 10,-3 0 0,2 0 85,-1 2 0,2-2-74,-1 0 1,2 0-19,1 2 0,-1 0-111,1 0 0,0-2 79,2 0 0,-2-1-150,1 3 0,0 0 99,1 0 1,-2 0-113,2 0 1,-4 0 84,-1 0 1,-2 0 33,0 0 0,-3 0 39,-1 0 203,1 0-58,-2 0 0,0 1 90,-3 1 20,0-1-113,-3 2 282,0-3-305,-4 2 0,3-1-27,0 1 1,2-1-138,-2-1 0,2 1 216,0 1-223,-1-2 0,2 4 62,-1-2 0,1-1-95,-2 1 0,3-1 58,-2 1 1,1 0 21,1 2 1,0-2 58,0 2-35,0 0 1,0 3-40,0 2 1,2-2 19,0 1 0,1 2 174,-1 0 1,-1 4-97,1 1 1,-1 2 99,-1 0 0,2 1-28,0 1 1,0 0-30,-2 2 0,0-4-9,0-1 0,2-2 38,0-1 1,0-1-200,-2-2 262,0-1-803,0-5 292,0-2-28,0-2 1,0 0 121,0-2 0,0 0-41,0-2 153,0 3 0,0-3-95,0 2 43,0 1 328,0-1-24,0-1-93,-3 2 82,0-2-167,-3 3 0,0 1-126,2 1 1,-2-1 72,2 1 0,1-1 30,-2-1 0,1 0 64,-2 0 0,2 0-66,0 0 1,-1 0 161,-4 0 1,2 0-97,-4 0 1,3 0 51,-2 0 1,-2 0-67,-2 0 0,0 0 187,-3 0 0,3 0-1,0 0 0,0 2-95,2 0 0,-1 0-79,1-2 1,1 0-8,1 0 1,2 0-119,0 0 0,1 0 95,1 0 0,-1 0-592,1 0 419,0 0 1,2 0-1216,0 0-55,2 0-560,-1 0 1034,3 0 47,0 0-190,-2 0 0,0 2 524,-2 0 0,2 1-1964,-2-1 2538,2-1 0,0 4 0,2-1 0</inkml:trace>
  <inkml:trace contextRef="#ctx0" brushRef="#br0" timeOffset="6661">1316 615 7780,'0'-4'418,"0"-1"1,0 3 318,0-2-362,0 0 1,0 0 387,0 0 92,0 2-60,0-1-395,0 3 1,0 1 91,0 1 1,0 2-116,0 2 1,0 0 143,0 0 0,0 3-142,0 2 1,0 1-44,0 3 0,0-1-23,0 3 0,0-1 8,0 3 1,0 2-267,0 0 0,-1 1-161,-1-2 0,1 0 351,-3 1 1,2-2-41,-3-3 0,3 0-152,-2-4 0,3 1 8,-1-1 1,0-4-129,0-2-27,2-4-39,-3 1-232,3-3 0,0-3 196,0-1 1,0-2-347,3 0 0,-3-2 190,2-1 1,-1 1-76,-1 2 1,0-3 92,0 1 1,0-3-26,0 1 1,0-2 31,0-1 0,0 1 95,0-1 1,-1 1 269,-1-1 1,2-2-109,-3 1 1,1-4 188,0 2 0,-1 0-101,1 2 1,0-1 123,-2 0 0,2 0 93,-2 3 0,2 2 78,-2 2 0,1 1 183,-1 3 214,0-1-138,1 4-137,0-2-529,3 3 480,0 0 0,2 1 12,0 1-7,3-1-338,-2 1 1,4-2-151,-1 0 1,-2 0-10,0 0 183,0 0 1,3 0-185,-1 0 1,-2 0-40,0 0 21,1 3 0,1-2 141,0 1 1,0-1 6,1-1 1,-1 0 4,0 0 1,0 0 92,1 0 0,-1 0-149,0 0 1,1 0 57,1 0 0,-1 0-20,2 0 1,-2 0 24,2 0 1,-2 0 100,1 0 1,-1 0-13,-1 0 0,1 0-19,2 0 1,-2 0-120,1 2 1,1-1-3,-1 1 0,1-1-60,0-1 0,0 0 77,4 0 0,-1 0-91,-2 0 0,2 0 50,-1 0 0,0 0-186,2 0 1,-3 0 40,-2 0 1,-1-1 106,-1-1 1,0 1 209,1-1 420,-4 2-105,0 0-274,-3 0-566,0 0 147,-3 0-23,3 0-239,-3 0 416,3 0 1071,0 0-696,-3 2-87,2-1 31,-2 2-45,1 0 0,1-2-140,-1 3 1,1-2-148,-2 0-17,3 1 0,-3 1 93,3 2 1,0-2-88,0 0 1,1 0 71,1 0 0,-2 2 130,3 1 0,-2-1-104,1 2 1,-1 0 59,4 0 1,-4 2-9,1 2 0,1 1 133,-1-1 1,1 1-225,-1 0 0,-1 1 97,3 1 1,-2 1-136,3-1 1,-3 0 122,2-3 0,-3 1-189,1-1 1,1-2-12,-1-2 0,0-1 20,-2 0-90,0-1-189,0-3-609,0 0 739,-2-8 1,0 1 53,-2-2 1,3 2 205,-1 2 1,0 1-74,0-1-82,1 1-10,-1-2 182,-1 3 13,2-3 1,-2 3-44,0 0 119,3 0-104,-6 0 0,3 0 51,-4 0 1,3 0-53,0 0 0,0 0-2,-2 0 1,-1 0 33,-2 0 1,2 2 4,-4 0 1,3 0 232,-2-2 1,-3 2-77,-2 0 1,1 0 4,1-2 1,0 2-53,-2 1 1,2-1-218,-1-2 0,-2 2 126,2 0 0,-1 0-101,2-2 1,1 2 35,-1 0 1,2 0 23,0-2 1,2 0-60,3 0 28,0 0 140,2 0 1,1-1 16,3-1-800,0 2 318,0-3-1174,0 3 188,0-3-278,0 2-69,0-1 732,0 2 955,3 0 0,1 0 0,2 0 0</inkml:trace>
  <inkml:trace contextRef="#ctx0" brushRef="#br0" timeOffset="8378">1949 633 7746,'0'-3'0,"0"0"764,0 0 184,0 3 0,-1-4 388,-1 2-576,1 1 202,-4-1-552,1 4 1,-1 2-97,0 2 1,2 0-14,1 1 1,1 2 175,-1 1 0,1 2-174,1 1 1,0-1 53,0 1 1,0 2-81,0 2 0,0 3-76,0 1 1,2 0-79,1-3 0,-1 0 103,-2-1 0,2 1-141,0-4 0,0-1-176,-2-3 1,-2-2 132,0 0 0,-1-4-985,1-2 741,1-1 1,-4-2-284,3-1 0,0-1 170,2-3 1,0-1 76,0 1 1,0 0 114,0 0 1,2-1 163,0 1 0,0 0-119,-2 0 1,2-1 93,1 1 0,-1 0 9,-2-1 0,0-1-9,0 0 0,2-1-163,0 0 0,0 0 117,-2-4 0,0-2-224,0-2 0,0-2 62,0-2 0,0 1 108,0-3 0,0 4 493,0 0 0,-1 3-238,-1 3 0,1 2 39,-3 0 0,0 4-75,0 3 0,-2 3 554,2-1-125,1 1-397,-2 4-4,4 0 0,-2 1-204,3 0 162,0-2-29,0 3 1,1-4 21,1 1 1,-1 0-38,1 0 1,-1-2 144,1 2 0,-1 0-74,1 0 1,0-1-117,0 1 1,-2-1-52,2 1-140,2-1 1,-1 2-49,1-1 242,1-1 0,-1 3 104,2-2 0,-2-2-85,1 3 1,-1-3 143,2 0-171,0 3 0,0-2 164,1 1 1,-1-2 16,0 0 1,3 0-66,-1 0 0,1 0-199,-1 0 1,2 0 50,3 0 0,-1 0-216,1-2 1,2 1 83,2-1 1,-1 1 64,3-2 0,-3 2 38,2-3 0,-3 2 111,0 0 0,-2 0 0,-1 0 0,0-1 87,-1 3 1,-3 0-89,-4-2 1,0 1 84,-2-1-263,-2 1 226,3 1-299,-3 3 130,0-2-16,0 1 147,0 1 5,0-2 171,0 2-134,0-3-301,0 0 194,3 0-44,-2 0 355,1 0 0,-1 0 48,1 0 222,-1 0-138,2 2-461,-3-1 0,0 3 172,0-2-175,0-2 0,0 4 47,0-2 1,0-1-68,0 4 0,0-3 145,0 2 0,0 0-93,0 2 0,0 1 162,0-1 0,0 0-73,0 0 0,0 3 64,0 2 0,0 1-40,0 0 1,0 3-155,0-1 0,0 5 83,0-2 0,0 2-13,0-2 1,0-2-76,0 0 1,0 0 79,0 0 0,0-1-85,0-4 0,-1 0 112,-1-2-349,1-1 192,-2 2-238,3-5 56,0-1 34,0-3 1,0-1 17,0-1 40,0 1-17,0-2 0,0 3-39,0-2 258,0 1-204,0-2-426,0 3-464,0 0 1184,-2 0-201,1 0 0,-3 0 274,2 0-149,2 0 0,-4 0-152,2 0 136,1-3-34,-4 3 50,1-3 73,-2 3 0,0 0-97,0 0 1,-1 0-45,-2 0 1,2 0-101,-4 0 1,1 0 84,-3 0 0,-2 0-257,-2 0 0,-1 0 41,-1 0 0,0 0 33,1 0 0,-1 0 146,0 0 1,3-2 20,1 0 0,2-1-21,1 1 0,0 1 153,1-1 0,0 1 385,3-1 0,0 1-217,1-1 1,1 1 892,0 1-770,-3 0 1,2 2-132,-2 0-824,5 0-317,2 1 0,2-2-326,2 1 0,2-1 169,5-1 1043,-2 0 0,7 2 0,0 2 0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3:27:55.189"/>
    </inkml:context>
    <inkml:brush xml:id="br0">
      <inkml:brushProperty name="width" value="0.04286" units="cm"/>
      <inkml:brushProperty name="height" value="0.04286" units="cm"/>
      <inkml:brushProperty name="color" value="#004F8B"/>
    </inkml:brush>
  </inkml:definitions>
  <inkml:trace contextRef="#ctx0" brushRef="#br0">53 172 8008,'-16'-20'-532,"5"-3"304,-5 4 1478,14-6-321,-5 8-654,7 7 0,2 4-33,3 12 1,-1 4-76,8 7 0,-1 8 97,7 4 1,-3 4 41,-4 1 1,5 3 53,-5 3 1,3-2-88,-3 9 0,3-7-145,-8 6 0,5-6 114,-5 6 1,2-7 30,-3 1 0,-3-3-31,4-3 1,-2-7 243,2-4-213,-4-11 0,5-8-46,-7-16 0,6-7-155,0-16 0,1-1-102,-1-5 0,-4-1-80,4-4 1,-4-2-1043,-2 8 1,6-1 927,-1 7 0,1 7 224,-6 4 0,0 4-1992,8 1 1663,-6 9 162,5 9 1,-7 9 212,0 9 1,0-1 120,0 0 1,0 0 136,0 1 1,2-3-100,4-3 1,-2 1-19,7-7-63,1 7 0,5-11-200,1 4 0,5-6 103,0-6 0,7-5-167,-1-12 0,4 2-21,1-8 1,-3 6 12,4-6 0,-10 8 115,9-2 0,-11 3-25,0 3 0,-3 6 28,-3-1 1,-5 8-54,-1-2 82,-7 5 1,4 2-52,-8 5 0,5-2 8,1 8 0,0-7 74,-6 7 1,8-8 110,3 1 0,4-3-38,3-2 0,-1 0-100,0 0 0,8 0 229,4 0 1,-2-7-45,2-5 1,-6-3 202,6-2 1,0-1-63,5 1 0,-5 0-153,0-1 0,-8 1-379,2 0 0,-4-1 122,-2 1 1,1 8-629,-1 3 337,-7-4 18,-3 8 1,-7-3 45,0 10 0,0 5-1633,0 7 935,-7 0 1006,-3 1 0,-7-1 0,-1 0 0</inkml:trace>
  <inkml:trace contextRef="#ctx0" brushRef="#br0" timeOffset="572">295 1192 8499,'0'-17'1498,"0"5"-509,0 0-471,0 9 0,0-7-196,0 4 0,2 4-119,3-3 1,-1 1-294,8-2 0,-7 4 114,7-4 0,-6 4-778,5 2 551,1-7-162,5-3 0,0-1 124,1-1 0,-7 6 2,1-5 1,-1 1 153,7-1 1,1-5 20,4 5 0,-2 3 346,8 2 1,-6-1-133,6 1 0,-6 0 322,6 6 1,-1 0-175,7 0 0,-2 0 246,-5 0 1,3 0-143,-8 0 1,8 0 33,-2 0 1,-2 0-296,2 0 0,-8-8-231,2-3 0,-4-10 171,-2-2 0,1-6-158,-1 6 0,-2-6-247,-3 6 1,3-6 168,-3 6 0,1 0-174,-1 6 222,3 7 0,-5-3 213,7 7 1,-2 2-102,-3 10 0,3-2 121,-3 7 0,9-5-89,2 5 1,6-7 27,-6 2 1,8 2-511,-3-3 1,5 1 214,2-6 1,-7 0-1743,1 0 1972,-8 0 0,12-7 0,-6-3 0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3T13:53:33.430"/>
    </inkml:context>
    <inkml:brush xml:id="br0">
      <inkml:brushProperty name="width" value="0.21167" units="cm"/>
      <inkml:brushProperty name="height" value="0.21167" units="cm"/>
    </inkml:brush>
  </inkml:definitions>
  <inkml:trace contextRef="#ctx0" brushRef="#br0">1503 1663 9484,'-12'7'983,"1"8"0,0 1-66,2 10-741,-2-6 1,3 5 254,-2-8 1,1 4-18,-4-1 0,-1 2 31,-3 1 1,-2 4-100,-4 0 1,-6 5-371,14-16 0,0 1 0,-4 2 0,0 0 147,0-1 1,0-1-1,-1 3 1,1-1-1,1-3 1,0 1-1,-1-1 1,-2 0-38,1 0 0,0-1 1,-5 1-1,0 1 31,-2-1 1,1 1 0,0-1 0,0 0 14,2-2 1,0-1 0,2 0 0,1 0-28,1-3 1,0 0 0,-2 0 0,-1 0-75,0-2 1,1-1 0,-3 2 0,-1-2 21,1-2 1,-1 0 0,2 1 0,0-2-79,2 1 0,-1-2 1,0-1-1,0 0 24,-20 1 1,21-3 0,0 0 83,-1-1 1,0-1 0,-19 0-299,2-6 0,6-1 138,6-6 0,3 0-18,7-1 0,-2-2 31,2-2 1,-1-2-107,3-1 1,3-3 31,5 1 1,2-4-216,1 2 0,1-3 96,4 0 1,4 0-45,4 3 0,1-2 144,6 4 0,-1-3-48,4 3 0,0-2-9,0 2 0,3 2 69,-1-3 1,2 2 101,1 2 0,3-1 0,2 0 1,5 1-41,2-1 1,-15 10 0,0 0 226,0 1 1,0-1 0,0-1 0,0 0-49,15-11 1,-16 11-1,-1 0 16,18-11 0,-16 11 0,-1 0 7,1 1 1,1 1 0,0-2 0,0-1 99,-2 1 1,0 0 0,1 0 0,-1-1-34,-2 0 0,-1-1 0,0-1 0,0-1 18,-2 1 0,0-1 0,-1-3 1,0 0-92,0 2 1,0 0 0,0-1 0,1 1-3,1 0 1,0 0 0,0-1 0,0-1-195,-1 1 0,-1 0 0,0-2 1,-3 0 59,-1 1 1,0-1 0,-1 0 0,-1-1-39,0 1 0,-1-1 0,-1 0 0,1 0-26,-2 0 1,-1 1-83,2-20-19,-4 18 1,1 0 0,-2 0 0,0 1 169,0-3 0,0-1 1,0-1-1,0 1 29,0 0 1,0 1-1,-1 0 1,-1 1-28,-1 2 1,0 0-68,-1 0 1,-2 1 26,-1-3 1,-1 1 0,-9-16-176,-3 2 0,-4 6 226,-3 4 0,-4 5-278,-2 3 233,2-1-812,1 2 587,0 0 78,7 4 0,-5 0-354,0 0 24,4 0 251,-13-1 1,9 4-120,-8 2 339,4 6-68,-5 0 0,7 4 488,-1 0 1,7 7-488,4 3 1,-1 4 183,-5 4 95,3 1-830,-3 7 527,3-2 88,0 2 0,0 0 12,1 2 185,2-2-53,2 4 1,5-3-140,0 3 551,8 4-20,-6 1 1,11 2 148,-3 2-361,2-2-84,5 4 1,1 0-72,-1-18 1,2-1-1,0 0 1,0-1-315,3 3 1,0 0 284,2-2 1,1 1-23,0 1 1,3 0 0,2 0 0,0-2 68,2 1 1,0-1 30,0 1 0,0 0-58,3 1 1,1 1 0,-3 0 0,0 0-2,1 3 0,0 0 206,1-1 1,-1 0-165,5 5 1,1-1 0,-2-2 0,0 0 52,4 3 0,-2 0 0,-1 0 0,-1 1-48,-1-1 1,0 1 0,1 1-1,0 1-62,-7-12 0,-1 1 0,1-1 1,9 11-1,0-1-4,-9-10 1,1 0 0,-1 0-1,8 8 1,-1 0-26,-1-1 1,0 0 0,-1 2 0,1 0 92,0 0 0,0 0 0,0-2 0,-1-1-13,2-1 0,1 0 0,-2-3 0,1 0-221,-1-2 1,0 0-1,-1 0 1,-1 2 161,-1-1 0,-1 0 1,-1-1-1,-1-1-163,2-2 0,0 0 0,-1-2 1,0-1 74,1 0 1,0-1 0,-2-1 0,-1 1-220,13 11 1,-4 0-263,-6-5 0,-4 1 0,-3 0 0,-3-4-492,3-1 0,7 1 984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0C378-111C-97F3-6F55-83E0BF1DF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881081-BF7A-BCF5-032D-091D93C95C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462101-D28A-2EB5-8661-53829AC8C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09F2-DEEB-4CCE-94FB-7B33875C0568}" type="datetimeFigureOut">
              <a:rPr lang="fr-FR" smtClean="0"/>
              <a:t>14/09/2022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4F8795-0D63-5AB1-388B-7B71DF83C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AA2680-5CD1-536D-860A-1E2392D83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AB7B-6D6E-4945-8BEB-308A6EC4938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9816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8A7546-B639-2204-3676-27CF8EF73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90CFDE-196F-C6D3-6E42-B114C0903C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CF5A17-FBAB-05B1-CB34-D99CFF817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09F2-DEEB-4CCE-94FB-7B33875C0568}" type="datetimeFigureOut">
              <a:rPr lang="fr-FR" smtClean="0"/>
              <a:t>14/09/2022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8B3D16-F710-B765-879E-CFDA4B2FA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40CCD3-5ED1-7618-34DA-B93EB69AF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AB7B-6D6E-4945-8BEB-308A6EC4938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57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CAB9184-B304-069F-EC23-3D5D3E95D4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9079D5-9702-7011-CD82-B9ABECFD24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8C310-A342-B11F-2765-B8881DCE87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09F2-DEEB-4CCE-94FB-7B33875C0568}" type="datetimeFigureOut">
              <a:rPr lang="fr-FR" smtClean="0"/>
              <a:t>14/09/2022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3118B2-1985-E461-5ABB-A4F015660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D8C4BE-8B49-1702-992C-152A0D16E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AB7B-6D6E-4945-8BEB-308A6EC4938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9874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8B4A7-E9E3-CD58-8F96-DE8477F366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FDC973-7ACE-39B3-4394-68CF9511C3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38301E-76B7-6BBF-7477-D6CBB8F4C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09F2-DEEB-4CCE-94FB-7B33875C0568}" type="datetimeFigureOut">
              <a:rPr lang="fr-FR" smtClean="0"/>
              <a:t>14/09/2022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2393DD-A8D9-ED86-98B7-1D41D0DB9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E9F38F-8BBC-4E54-6B08-E4DB23FB1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AB7B-6D6E-4945-8BEB-308A6EC4938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6112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2607A-E2B1-386C-4E5A-7E36E3F78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1D26B8-4B25-1436-2096-2375C55D92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AE2816-1DC2-ED4D-8E34-5B6DEBBA5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09F2-DEEB-4CCE-94FB-7B33875C0568}" type="datetimeFigureOut">
              <a:rPr lang="fr-FR" smtClean="0"/>
              <a:t>14/09/2022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B3FE33-455C-236F-7454-1611C706E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BCFFC4-7131-0FF4-E8D0-81F514B1F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AB7B-6D6E-4945-8BEB-308A6EC4938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6157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7EB12-9647-9482-1EF3-1731A0195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9849F0-3425-435C-AD86-138F7FC079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D21547-4A68-A847-D89B-96DBD5DF2B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E22025-F8F7-D605-48E5-021CE01F4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09F2-DEEB-4CCE-94FB-7B33875C0568}" type="datetimeFigureOut">
              <a:rPr lang="fr-FR" smtClean="0"/>
              <a:t>14/09/2022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60495D-14AD-D925-6D51-CBC67DAFB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995F4B-5E2D-0660-70DC-9EF4CCD83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AB7B-6D6E-4945-8BEB-308A6EC4938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0932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4F407-CE99-0637-1655-1364E1813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21BF91-A540-3F48-5B94-458B2311F5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4CF0E7-48DD-5210-C2DA-DEC60DE91D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D28F61-7A40-C7FF-CA84-AA16D53CC6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E6F3608-072B-5580-4D9F-9CE52B1710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AAB0F4-AD65-5E4F-C8B5-09E14BA58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09F2-DEEB-4CCE-94FB-7B33875C0568}" type="datetimeFigureOut">
              <a:rPr lang="fr-FR" smtClean="0"/>
              <a:t>14/09/2022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6B62DB-E0D7-1B71-5F91-6532E23C3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D824E0-86BF-4642-EF11-BFDD6A7E9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AB7B-6D6E-4945-8BEB-308A6EC4938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5939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AD2EE-C87D-6CD1-B36A-B2A3F1630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C4C8FD-0214-5412-C11B-37DDCDFF4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09F2-DEEB-4CCE-94FB-7B33875C0568}" type="datetimeFigureOut">
              <a:rPr lang="fr-FR" smtClean="0"/>
              <a:t>14/09/2022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D2C167-8FEF-F704-5CFE-8CC341B02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DA1E11-0057-6043-70E1-C5EEEBD45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AB7B-6D6E-4945-8BEB-308A6EC4938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8377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1AA8D9-0582-AE96-76A4-CA998F53D2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09F2-DEEB-4CCE-94FB-7B33875C0568}" type="datetimeFigureOut">
              <a:rPr lang="fr-FR" smtClean="0"/>
              <a:t>14/09/2022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EB7FB2-AE46-F933-F05B-804CA195C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63F193-185A-6688-90FD-FCA13BB27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AB7B-6D6E-4945-8BEB-308A6EC4938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607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808C06-74AA-F082-B93E-9FB033A4D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078F5F-0DE0-A9E4-74C3-731DD7D5FC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5F8DA1-EEBF-D9F2-19E6-36514FD7CC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945CBA-B41B-DA83-4304-C528FC9D0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09F2-DEEB-4CCE-94FB-7B33875C0568}" type="datetimeFigureOut">
              <a:rPr lang="fr-FR" smtClean="0"/>
              <a:t>14/09/2022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8A1F1C-7D40-6BFB-0893-876F6A678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EF4807-FD3A-004E-8F95-B3C473FD2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AB7B-6D6E-4945-8BEB-308A6EC4938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0060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E2CC37-B689-DA97-430D-0652F688A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EC0CD3-D052-4C38-38D3-193DC8EF27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B5ECC3-2453-31AE-E172-88C4AD3196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321937-5FA7-0D48-F564-8A92744D4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209F2-DEEB-4CCE-94FB-7B33875C0568}" type="datetimeFigureOut">
              <a:rPr lang="fr-FR" smtClean="0"/>
              <a:t>14/09/2022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03D185-D2DB-5C5A-94EF-38A1082D0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5FBB0-27F6-488B-88D3-660DA8EE7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AB7B-6D6E-4945-8BEB-308A6EC4938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1541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C6F68D8-185F-E422-1DA1-AF5BF3CDF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9D61EC-2FEC-7BBC-461E-33BF907C7F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00178F-D6F6-891F-6871-EFA50F5D37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209F2-DEEB-4CCE-94FB-7B33875C0568}" type="datetimeFigureOut">
              <a:rPr lang="fr-FR" smtClean="0"/>
              <a:t>14/09/2022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025872-9BB1-6521-3090-FF4DB086F1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D11CC2-74FA-A913-7509-211D5F3D7F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E7AB7B-6D6E-4945-8BEB-308A6EC4938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562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ventstormingjournal.com/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6" Type="http://schemas.openxmlformats.org/officeDocument/2006/relationships/customXml" Target="../ink/ink13.xml"/><Relationship Id="rId21" Type="http://schemas.openxmlformats.org/officeDocument/2006/relationships/image" Target="../media/image26.png"/><Relationship Id="rId42" Type="http://schemas.openxmlformats.org/officeDocument/2006/relationships/customXml" Target="../ink/ink21.xml"/><Relationship Id="rId47" Type="http://schemas.openxmlformats.org/officeDocument/2006/relationships/image" Target="../media/image39.png"/><Relationship Id="rId63" Type="http://schemas.openxmlformats.org/officeDocument/2006/relationships/image" Target="../media/image47.png"/><Relationship Id="rId68" Type="http://schemas.openxmlformats.org/officeDocument/2006/relationships/customXml" Target="../ink/ink34.xml"/><Relationship Id="rId84" Type="http://schemas.openxmlformats.org/officeDocument/2006/relationships/customXml" Target="../ink/ink42.xml"/><Relationship Id="rId89" Type="http://schemas.openxmlformats.org/officeDocument/2006/relationships/image" Target="../media/image60.png"/><Relationship Id="rId16" Type="http://schemas.openxmlformats.org/officeDocument/2006/relationships/customXml" Target="../ink/ink8.xml"/><Relationship Id="rId11" Type="http://schemas.openxmlformats.org/officeDocument/2006/relationships/image" Target="../media/image21.png"/><Relationship Id="rId32" Type="http://schemas.openxmlformats.org/officeDocument/2006/relationships/customXml" Target="../ink/ink16.xml"/><Relationship Id="rId37" Type="http://schemas.openxmlformats.org/officeDocument/2006/relationships/image" Target="../media/image34.png"/><Relationship Id="rId53" Type="http://schemas.openxmlformats.org/officeDocument/2006/relationships/image" Target="../media/image42.png"/><Relationship Id="rId58" Type="http://schemas.openxmlformats.org/officeDocument/2006/relationships/customXml" Target="../ink/ink29.xml"/><Relationship Id="rId74" Type="http://schemas.openxmlformats.org/officeDocument/2006/relationships/customXml" Target="../ink/ink37.xml"/><Relationship Id="rId79" Type="http://schemas.openxmlformats.org/officeDocument/2006/relationships/image" Target="../media/image55.png"/><Relationship Id="rId5" Type="http://schemas.openxmlformats.org/officeDocument/2006/relationships/image" Target="../media/image18.png"/><Relationship Id="rId90" Type="http://schemas.openxmlformats.org/officeDocument/2006/relationships/customXml" Target="../ink/ink45.xml"/><Relationship Id="rId14" Type="http://schemas.openxmlformats.org/officeDocument/2006/relationships/customXml" Target="../ink/ink7.xml"/><Relationship Id="rId22" Type="http://schemas.openxmlformats.org/officeDocument/2006/relationships/customXml" Target="../ink/ink11.xml"/><Relationship Id="rId27" Type="http://schemas.openxmlformats.org/officeDocument/2006/relationships/image" Target="../media/image29.png"/><Relationship Id="rId30" Type="http://schemas.openxmlformats.org/officeDocument/2006/relationships/customXml" Target="../ink/ink15.xml"/><Relationship Id="rId35" Type="http://schemas.openxmlformats.org/officeDocument/2006/relationships/image" Target="../media/image33.png"/><Relationship Id="rId43" Type="http://schemas.openxmlformats.org/officeDocument/2006/relationships/image" Target="../media/image37.png"/><Relationship Id="rId48" Type="http://schemas.openxmlformats.org/officeDocument/2006/relationships/customXml" Target="../ink/ink24.xml"/><Relationship Id="rId56" Type="http://schemas.openxmlformats.org/officeDocument/2006/relationships/customXml" Target="../ink/ink28.xml"/><Relationship Id="rId64" Type="http://schemas.openxmlformats.org/officeDocument/2006/relationships/customXml" Target="../ink/ink32.xml"/><Relationship Id="rId69" Type="http://schemas.openxmlformats.org/officeDocument/2006/relationships/image" Target="../media/image50.png"/><Relationship Id="rId77" Type="http://schemas.openxmlformats.org/officeDocument/2006/relationships/image" Target="../media/image54.png"/><Relationship Id="rId8" Type="http://schemas.openxmlformats.org/officeDocument/2006/relationships/customXml" Target="../ink/ink4.xml"/><Relationship Id="rId51" Type="http://schemas.openxmlformats.org/officeDocument/2006/relationships/image" Target="../media/image41.png"/><Relationship Id="rId72" Type="http://schemas.openxmlformats.org/officeDocument/2006/relationships/customXml" Target="../ink/ink36.xml"/><Relationship Id="rId80" Type="http://schemas.openxmlformats.org/officeDocument/2006/relationships/customXml" Target="../ink/ink40.xml"/><Relationship Id="rId85" Type="http://schemas.openxmlformats.org/officeDocument/2006/relationships/image" Target="../media/image58.png"/><Relationship Id="rId3" Type="http://schemas.openxmlformats.org/officeDocument/2006/relationships/image" Target="../media/image17.png"/><Relationship Id="rId12" Type="http://schemas.openxmlformats.org/officeDocument/2006/relationships/customXml" Target="../ink/ink6.xml"/><Relationship Id="rId17" Type="http://schemas.openxmlformats.org/officeDocument/2006/relationships/image" Target="../media/image24.png"/><Relationship Id="rId25" Type="http://schemas.openxmlformats.org/officeDocument/2006/relationships/image" Target="../media/image28.png"/><Relationship Id="rId33" Type="http://schemas.openxmlformats.org/officeDocument/2006/relationships/image" Target="../media/image32.png"/><Relationship Id="rId38" Type="http://schemas.openxmlformats.org/officeDocument/2006/relationships/customXml" Target="../ink/ink19.xml"/><Relationship Id="rId46" Type="http://schemas.openxmlformats.org/officeDocument/2006/relationships/customXml" Target="../ink/ink23.xml"/><Relationship Id="rId59" Type="http://schemas.openxmlformats.org/officeDocument/2006/relationships/image" Target="../media/image45.png"/><Relationship Id="rId67" Type="http://schemas.openxmlformats.org/officeDocument/2006/relationships/image" Target="../media/image49.png"/><Relationship Id="rId20" Type="http://schemas.openxmlformats.org/officeDocument/2006/relationships/customXml" Target="../ink/ink10.xml"/><Relationship Id="rId41" Type="http://schemas.openxmlformats.org/officeDocument/2006/relationships/image" Target="../media/image36.png"/><Relationship Id="rId54" Type="http://schemas.openxmlformats.org/officeDocument/2006/relationships/customXml" Target="../ink/ink27.xml"/><Relationship Id="rId62" Type="http://schemas.openxmlformats.org/officeDocument/2006/relationships/customXml" Target="../ink/ink31.xml"/><Relationship Id="rId70" Type="http://schemas.openxmlformats.org/officeDocument/2006/relationships/customXml" Target="../ink/ink35.xml"/><Relationship Id="rId75" Type="http://schemas.openxmlformats.org/officeDocument/2006/relationships/image" Target="../media/image53.png"/><Relationship Id="rId83" Type="http://schemas.openxmlformats.org/officeDocument/2006/relationships/image" Target="../media/image57.png"/><Relationship Id="rId88" Type="http://schemas.openxmlformats.org/officeDocument/2006/relationships/customXml" Target="../ink/ink44.xml"/><Relationship Id="rId91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3.xml"/><Relationship Id="rId15" Type="http://schemas.openxmlformats.org/officeDocument/2006/relationships/image" Target="../media/image23.png"/><Relationship Id="rId23" Type="http://schemas.openxmlformats.org/officeDocument/2006/relationships/image" Target="../media/image27.png"/><Relationship Id="rId28" Type="http://schemas.openxmlformats.org/officeDocument/2006/relationships/customXml" Target="../ink/ink14.xml"/><Relationship Id="rId36" Type="http://schemas.openxmlformats.org/officeDocument/2006/relationships/customXml" Target="../ink/ink18.xml"/><Relationship Id="rId49" Type="http://schemas.openxmlformats.org/officeDocument/2006/relationships/image" Target="../media/image40.png"/><Relationship Id="rId57" Type="http://schemas.openxmlformats.org/officeDocument/2006/relationships/image" Target="../media/image44.png"/><Relationship Id="rId10" Type="http://schemas.openxmlformats.org/officeDocument/2006/relationships/customXml" Target="../ink/ink5.xml"/><Relationship Id="rId31" Type="http://schemas.openxmlformats.org/officeDocument/2006/relationships/image" Target="../media/image31.png"/><Relationship Id="rId44" Type="http://schemas.openxmlformats.org/officeDocument/2006/relationships/customXml" Target="../ink/ink22.xml"/><Relationship Id="rId52" Type="http://schemas.openxmlformats.org/officeDocument/2006/relationships/customXml" Target="../ink/ink26.xml"/><Relationship Id="rId60" Type="http://schemas.openxmlformats.org/officeDocument/2006/relationships/customXml" Target="../ink/ink30.xml"/><Relationship Id="rId65" Type="http://schemas.openxmlformats.org/officeDocument/2006/relationships/image" Target="../media/image48.png"/><Relationship Id="rId73" Type="http://schemas.openxmlformats.org/officeDocument/2006/relationships/image" Target="../media/image52.png"/><Relationship Id="rId78" Type="http://schemas.openxmlformats.org/officeDocument/2006/relationships/customXml" Target="../ink/ink39.xml"/><Relationship Id="rId81" Type="http://schemas.openxmlformats.org/officeDocument/2006/relationships/image" Target="../media/image56.png"/><Relationship Id="rId86" Type="http://schemas.openxmlformats.org/officeDocument/2006/relationships/customXml" Target="../ink/ink43.xml"/><Relationship Id="rId4" Type="http://schemas.openxmlformats.org/officeDocument/2006/relationships/customXml" Target="../ink/ink2.xml"/><Relationship Id="rId9" Type="http://schemas.openxmlformats.org/officeDocument/2006/relationships/image" Target="../media/image20.png"/><Relationship Id="rId13" Type="http://schemas.openxmlformats.org/officeDocument/2006/relationships/image" Target="../media/image22.png"/><Relationship Id="rId18" Type="http://schemas.openxmlformats.org/officeDocument/2006/relationships/customXml" Target="../ink/ink9.xml"/><Relationship Id="rId39" Type="http://schemas.openxmlformats.org/officeDocument/2006/relationships/image" Target="../media/image35.png"/><Relationship Id="rId34" Type="http://schemas.openxmlformats.org/officeDocument/2006/relationships/customXml" Target="../ink/ink17.xml"/><Relationship Id="rId50" Type="http://schemas.openxmlformats.org/officeDocument/2006/relationships/customXml" Target="../ink/ink25.xml"/><Relationship Id="rId55" Type="http://schemas.openxmlformats.org/officeDocument/2006/relationships/image" Target="../media/image43.png"/><Relationship Id="rId76" Type="http://schemas.openxmlformats.org/officeDocument/2006/relationships/customXml" Target="../ink/ink38.xml"/><Relationship Id="rId7" Type="http://schemas.openxmlformats.org/officeDocument/2006/relationships/image" Target="../media/image19.png"/><Relationship Id="rId71" Type="http://schemas.openxmlformats.org/officeDocument/2006/relationships/image" Target="../media/image51.png"/><Relationship Id="rId2" Type="http://schemas.openxmlformats.org/officeDocument/2006/relationships/customXml" Target="../ink/ink1.xml"/><Relationship Id="rId29" Type="http://schemas.openxmlformats.org/officeDocument/2006/relationships/image" Target="../media/image30.png"/><Relationship Id="rId24" Type="http://schemas.openxmlformats.org/officeDocument/2006/relationships/customXml" Target="../ink/ink12.xml"/><Relationship Id="rId40" Type="http://schemas.openxmlformats.org/officeDocument/2006/relationships/customXml" Target="../ink/ink20.xml"/><Relationship Id="rId45" Type="http://schemas.openxmlformats.org/officeDocument/2006/relationships/image" Target="../media/image38.png"/><Relationship Id="rId66" Type="http://schemas.openxmlformats.org/officeDocument/2006/relationships/customXml" Target="../ink/ink33.xml"/><Relationship Id="rId87" Type="http://schemas.openxmlformats.org/officeDocument/2006/relationships/image" Target="../media/image59.png"/><Relationship Id="rId61" Type="http://schemas.openxmlformats.org/officeDocument/2006/relationships/image" Target="../media/image46.png"/><Relationship Id="rId82" Type="http://schemas.openxmlformats.org/officeDocument/2006/relationships/customXml" Target="../ink/ink41.xml"/><Relationship Id="rId19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13" Type="http://schemas.openxmlformats.org/officeDocument/2006/relationships/customXml" Target="../ink/ink51.xml"/><Relationship Id="rId18" Type="http://schemas.openxmlformats.org/officeDocument/2006/relationships/image" Target="../media/image70.png"/><Relationship Id="rId3" Type="http://schemas.openxmlformats.org/officeDocument/2006/relationships/customXml" Target="../ink/ink46.xml"/><Relationship Id="rId7" Type="http://schemas.openxmlformats.org/officeDocument/2006/relationships/customXml" Target="../ink/ink48.xml"/><Relationship Id="rId12" Type="http://schemas.openxmlformats.org/officeDocument/2006/relationships/image" Target="../media/image67.png"/><Relationship Id="rId17" Type="http://schemas.openxmlformats.org/officeDocument/2006/relationships/customXml" Target="../ink/ink53.xml"/><Relationship Id="rId2" Type="http://schemas.openxmlformats.org/officeDocument/2006/relationships/image" Target="../media/image62.jpeg"/><Relationship Id="rId16" Type="http://schemas.openxmlformats.org/officeDocument/2006/relationships/image" Target="../media/image69.png"/><Relationship Id="rId20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11" Type="http://schemas.openxmlformats.org/officeDocument/2006/relationships/customXml" Target="../ink/ink50.xml"/><Relationship Id="rId5" Type="http://schemas.openxmlformats.org/officeDocument/2006/relationships/customXml" Target="../ink/ink47.xml"/><Relationship Id="rId15" Type="http://schemas.openxmlformats.org/officeDocument/2006/relationships/customXml" Target="../ink/ink52.xml"/><Relationship Id="rId10" Type="http://schemas.openxmlformats.org/officeDocument/2006/relationships/image" Target="../media/image66.png"/><Relationship Id="rId19" Type="http://schemas.openxmlformats.org/officeDocument/2006/relationships/customXml" Target="../ink/ink54.xml"/><Relationship Id="rId4" Type="http://schemas.openxmlformats.org/officeDocument/2006/relationships/image" Target="../media/image63.png"/><Relationship Id="rId9" Type="http://schemas.openxmlformats.org/officeDocument/2006/relationships/customXml" Target="../ink/ink49.xml"/><Relationship Id="rId14" Type="http://schemas.openxmlformats.org/officeDocument/2006/relationships/image" Target="../media/image6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.png"/><Relationship Id="rId4" Type="http://schemas.openxmlformats.org/officeDocument/2006/relationships/customXml" Target="../ink/ink55.xml"/></Relationships>
</file>

<file path=ppt/slides/_rels/slide15.xml.rels><?xml version="1.0" encoding="UTF-8" standalone="yes"?>
<Relationships xmlns="http://schemas.openxmlformats.org/package/2006/relationships"><Relationship Id="rId26" Type="http://schemas.openxmlformats.org/officeDocument/2006/relationships/customXml" Target="../ink/ink68.xml"/><Relationship Id="rId21" Type="http://schemas.openxmlformats.org/officeDocument/2006/relationships/image" Target="../media/image84.png"/><Relationship Id="rId42" Type="http://schemas.openxmlformats.org/officeDocument/2006/relationships/customXml" Target="../ink/ink76.xml"/><Relationship Id="rId47" Type="http://schemas.openxmlformats.org/officeDocument/2006/relationships/image" Target="../media/image97.png"/><Relationship Id="rId63" Type="http://schemas.openxmlformats.org/officeDocument/2006/relationships/image" Target="../media/image105.png"/><Relationship Id="rId68" Type="http://schemas.openxmlformats.org/officeDocument/2006/relationships/customXml" Target="../ink/ink89.xml"/><Relationship Id="rId16" Type="http://schemas.openxmlformats.org/officeDocument/2006/relationships/customXml" Target="../ink/ink63.xml"/><Relationship Id="rId11" Type="http://schemas.openxmlformats.org/officeDocument/2006/relationships/image" Target="../media/image79.png"/><Relationship Id="rId24" Type="http://schemas.openxmlformats.org/officeDocument/2006/relationships/customXml" Target="../ink/ink67.xml"/><Relationship Id="rId32" Type="http://schemas.openxmlformats.org/officeDocument/2006/relationships/customXml" Target="../ink/ink71.xml"/><Relationship Id="rId37" Type="http://schemas.openxmlformats.org/officeDocument/2006/relationships/image" Target="../media/image92.png"/><Relationship Id="rId40" Type="http://schemas.openxmlformats.org/officeDocument/2006/relationships/customXml" Target="../ink/ink75.xml"/><Relationship Id="rId45" Type="http://schemas.openxmlformats.org/officeDocument/2006/relationships/image" Target="../media/image96.png"/><Relationship Id="rId53" Type="http://schemas.openxmlformats.org/officeDocument/2006/relationships/image" Target="../media/image100.png"/><Relationship Id="rId58" Type="http://schemas.openxmlformats.org/officeDocument/2006/relationships/customXml" Target="../ink/ink84.xml"/><Relationship Id="rId66" Type="http://schemas.openxmlformats.org/officeDocument/2006/relationships/customXml" Target="../ink/ink88.xml"/><Relationship Id="rId74" Type="http://schemas.openxmlformats.org/officeDocument/2006/relationships/customXml" Target="../ink/ink92.xml"/><Relationship Id="rId5" Type="http://schemas.openxmlformats.org/officeDocument/2006/relationships/image" Target="../media/image76.png"/><Relationship Id="rId61" Type="http://schemas.openxmlformats.org/officeDocument/2006/relationships/image" Target="../media/image104.png"/><Relationship Id="rId19" Type="http://schemas.openxmlformats.org/officeDocument/2006/relationships/image" Target="../media/image83.png"/><Relationship Id="rId14" Type="http://schemas.openxmlformats.org/officeDocument/2006/relationships/customXml" Target="../ink/ink62.xml"/><Relationship Id="rId22" Type="http://schemas.openxmlformats.org/officeDocument/2006/relationships/customXml" Target="../ink/ink66.xml"/><Relationship Id="rId27" Type="http://schemas.openxmlformats.org/officeDocument/2006/relationships/image" Target="../media/image87.png"/><Relationship Id="rId30" Type="http://schemas.openxmlformats.org/officeDocument/2006/relationships/customXml" Target="../ink/ink70.xml"/><Relationship Id="rId35" Type="http://schemas.openxmlformats.org/officeDocument/2006/relationships/image" Target="../media/image91.png"/><Relationship Id="rId43" Type="http://schemas.openxmlformats.org/officeDocument/2006/relationships/image" Target="../media/image95.png"/><Relationship Id="rId48" Type="http://schemas.openxmlformats.org/officeDocument/2006/relationships/customXml" Target="../ink/ink79.xml"/><Relationship Id="rId56" Type="http://schemas.openxmlformats.org/officeDocument/2006/relationships/customXml" Target="../ink/ink83.xml"/><Relationship Id="rId64" Type="http://schemas.openxmlformats.org/officeDocument/2006/relationships/customXml" Target="../ink/ink87.xml"/><Relationship Id="rId69" Type="http://schemas.openxmlformats.org/officeDocument/2006/relationships/image" Target="../media/image108.png"/><Relationship Id="rId77" Type="http://schemas.openxmlformats.org/officeDocument/2006/relationships/image" Target="../media/image112.png"/><Relationship Id="rId8" Type="http://schemas.openxmlformats.org/officeDocument/2006/relationships/customXml" Target="../ink/ink59.xml"/><Relationship Id="rId51" Type="http://schemas.openxmlformats.org/officeDocument/2006/relationships/image" Target="../media/image99.png"/><Relationship Id="rId72" Type="http://schemas.openxmlformats.org/officeDocument/2006/relationships/customXml" Target="../ink/ink91.xml"/><Relationship Id="rId3" Type="http://schemas.openxmlformats.org/officeDocument/2006/relationships/image" Target="../media/image75.png"/><Relationship Id="rId12" Type="http://schemas.openxmlformats.org/officeDocument/2006/relationships/customXml" Target="../ink/ink61.xml"/><Relationship Id="rId17" Type="http://schemas.openxmlformats.org/officeDocument/2006/relationships/image" Target="../media/image82.png"/><Relationship Id="rId25" Type="http://schemas.openxmlformats.org/officeDocument/2006/relationships/image" Target="../media/image86.png"/><Relationship Id="rId33" Type="http://schemas.openxmlformats.org/officeDocument/2006/relationships/image" Target="../media/image90.png"/><Relationship Id="rId38" Type="http://schemas.openxmlformats.org/officeDocument/2006/relationships/customXml" Target="../ink/ink74.xml"/><Relationship Id="rId46" Type="http://schemas.openxmlformats.org/officeDocument/2006/relationships/customXml" Target="../ink/ink78.xml"/><Relationship Id="rId59" Type="http://schemas.openxmlformats.org/officeDocument/2006/relationships/image" Target="../media/image103.png"/><Relationship Id="rId67" Type="http://schemas.openxmlformats.org/officeDocument/2006/relationships/image" Target="../media/image107.png"/><Relationship Id="rId20" Type="http://schemas.openxmlformats.org/officeDocument/2006/relationships/customXml" Target="../ink/ink65.xml"/><Relationship Id="rId41" Type="http://schemas.openxmlformats.org/officeDocument/2006/relationships/image" Target="../media/image94.png"/><Relationship Id="rId54" Type="http://schemas.openxmlformats.org/officeDocument/2006/relationships/customXml" Target="../ink/ink82.xml"/><Relationship Id="rId62" Type="http://schemas.openxmlformats.org/officeDocument/2006/relationships/customXml" Target="../ink/ink86.xml"/><Relationship Id="rId70" Type="http://schemas.openxmlformats.org/officeDocument/2006/relationships/customXml" Target="../ink/ink90.xml"/><Relationship Id="rId75" Type="http://schemas.openxmlformats.org/officeDocument/2006/relationships/image" Target="../media/image111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58.xml"/><Relationship Id="rId15" Type="http://schemas.openxmlformats.org/officeDocument/2006/relationships/image" Target="../media/image81.png"/><Relationship Id="rId23" Type="http://schemas.openxmlformats.org/officeDocument/2006/relationships/image" Target="../media/image85.png"/><Relationship Id="rId28" Type="http://schemas.openxmlformats.org/officeDocument/2006/relationships/customXml" Target="../ink/ink69.xml"/><Relationship Id="rId36" Type="http://schemas.openxmlformats.org/officeDocument/2006/relationships/customXml" Target="../ink/ink73.xml"/><Relationship Id="rId49" Type="http://schemas.openxmlformats.org/officeDocument/2006/relationships/image" Target="../media/image98.png"/><Relationship Id="rId57" Type="http://schemas.openxmlformats.org/officeDocument/2006/relationships/image" Target="../media/image102.png"/><Relationship Id="rId10" Type="http://schemas.openxmlformats.org/officeDocument/2006/relationships/customXml" Target="../ink/ink60.xml"/><Relationship Id="rId31" Type="http://schemas.openxmlformats.org/officeDocument/2006/relationships/image" Target="../media/image89.png"/><Relationship Id="rId44" Type="http://schemas.openxmlformats.org/officeDocument/2006/relationships/customXml" Target="../ink/ink77.xml"/><Relationship Id="rId52" Type="http://schemas.openxmlformats.org/officeDocument/2006/relationships/customXml" Target="../ink/ink81.xml"/><Relationship Id="rId60" Type="http://schemas.openxmlformats.org/officeDocument/2006/relationships/customXml" Target="../ink/ink85.xml"/><Relationship Id="rId65" Type="http://schemas.openxmlformats.org/officeDocument/2006/relationships/image" Target="../media/image106.png"/><Relationship Id="rId73" Type="http://schemas.openxmlformats.org/officeDocument/2006/relationships/image" Target="../media/image110.png"/><Relationship Id="rId4" Type="http://schemas.openxmlformats.org/officeDocument/2006/relationships/customXml" Target="../ink/ink57.xml"/><Relationship Id="rId9" Type="http://schemas.openxmlformats.org/officeDocument/2006/relationships/image" Target="../media/image78.png"/><Relationship Id="rId13" Type="http://schemas.openxmlformats.org/officeDocument/2006/relationships/image" Target="../media/image80.png"/><Relationship Id="rId18" Type="http://schemas.openxmlformats.org/officeDocument/2006/relationships/customXml" Target="../ink/ink64.xml"/><Relationship Id="rId39" Type="http://schemas.openxmlformats.org/officeDocument/2006/relationships/image" Target="../media/image93.png"/><Relationship Id="rId34" Type="http://schemas.openxmlformats.org/officeDocument/2006/relationships/customXml" Target="../ink/ink72.xml"/><Relationship Id="rId50" Type="http://schemas.openxmlformats.org/officeDocument/2006/relationships/customXml" Target="../ink/ink80.xml"/><Relationship Id="rId55" Type="http://schemas.openxmlformats.org/officeDocument/2006/relationships/image" Target="../media/image101.png"/><Relationship Id="rId76" Type="http://schemas.openxmlformats.org/officeDocument/2006/relationships/customXml" Target="../ink/ink93.xml"/><Relationship Id="rId7" Type="http://schemas.openxmlformats.org/officeDocument/2006/relationships/image" Target="../media/image77.png"/><Relationship Id="rId71" Type="http://schemas.openxmlformats.org/officeDocument/2006/relationships/image" Target="../media/image109.png"/><Relationship Id="rId2" Type="http://schemas.openxmlformats.org/officeDocument/2006/relationships/customXml" Target="../ink/ink56.xml"/><Relationship Id="rId29" Type="http://schemas.openxmlformats.org/officeDocument/2006/relationships/image" Target="../media/image8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3.png"/><Relationship Id="rId4" Type="http://schemas.openxmlformats.org/officeDocument/2006/relationships/customXml" Target="../ink/ink9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microsoft.com/office/2007/relationships/hdphoto" Target="../media/hdphoto6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microsoft.com/office/2007/relationships/hdphoto" Target="../media/hdphoto4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8.svg"/><Relationship Id="rId18" Type="http://schemas.openxmlformats.org/officeDocument/2006/relationships/image" Target="../media/image13.png"/><Relationship Id="rId3" Type="http://schemas.microsoft.com/office/2007/relationships/hdphoto" Target="../media/hdphoto2.wdp"/><Relationship Id="rId21" Type="http://schemas.openxmlformats.org/officeDocument/2006/relationships/image" Target="../media/image16.svg"/><Relationship Id="rId7" Type="http://schemas.microsoft.com/office/2007/relationships/hdphoto" Target="../media/hdphoto1.wdp"/><Relationship Id="rId12" Type="http://schemas.openxmlformats.org/officeDocument/2006/relationships/image" Target="../media/image7.png"/><Relationship Id="rId17" Type="http://schemas.openxmlformats.org/officeDocument/2006/relationships/image" Target="../media/image12.svg"/><Relationship Id="rId2" Type="http://schemas.openxmlformats.org/officeDocument/2006/relationships/image" Target="../media/image2.png"/><Relationship Id="rId16" Type="http://schemas.openxmlformats.org/officeDocument/2006/relationships/image" Target="../media/image11.png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11" Type="http://schemas.microsoft.com/office/2007/relationships/hdphoto" Target="../media/hdphoto3.wdp"/><Relationship Id="rId5" Type="http://schemas.microsoft.com/office/2007/relationships/hdphoto" Target="../media/hdphoto4.wdp"/><Relationship Id="rId15" Type="http://schemas.openxmlformats.org/officeDocument/2006/relationships/image" Target="../media/image10.svg"/><Relationship Id="rId10" Type="http://schemas.openxmlformats.org/officeDocument/2006/relationships/image" Target="../media/image3.png"/><Relationship Id="rId19" Type="http://schemas.openxmlformats.org/officeDocument/2006/relationships/image" Target="../media/image14.svg"/><Relationship Id="rId4" Type="http://schemas.openxmlformats.org/officeDocument/2006/relationships/image" Target="../media/image4.png"/><Relationship Id="rId9" Type="http://schemas.microsoft.com/office/2007/relationships/hdphoto" Target="../media/hdphoto5.wdp"/><Relationship Id="rId1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microsoft.com/office/2007/relationships/hdphoto" Target="../media/hdphoto2.wdp"/><Relationship Id="rId7" Type="http://schemas.openxmlformats.org/officeDocument/2006/relationships/image" Target="../media/image14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microsoft.com/office/2007/relationships/hdphoto" Target="../media/hdphoto4.wdp"/><Relationship Id="rId4" Type="http://schemas.openxmlformats.org/officeDocument/2006/relationships/image" Target="../media/image4.png"/><Relationship Id="rId9" Type="http://schemas.openxmlformats.org/officeDocument/2006/relationships/image" Target="../media/image16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microsoft.com/office/2007/relationships/hdphoto" Target="../media/hdphoto6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microsoft.com/office/2007/relationships/hdphoto" Target="../media/hdphoto4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svg"/><Relationship Id="rId3" Type="http://schemas.microsoft.com/office/2007/relationships/hdphoto" Target="../media/hdphoto1.wdp"/><Relationship Id="rId7" Type="http://schemas.microsoft.com/office/2007/relationships/hdphoto" Target="../media/hdphoto4.wdp"/><Relationship Id="rId12" Type="http://schemas.openxmlformats.org/officeDocument/2006/relationships/image" Target="../media/image9.png"/><Relationship Id="rId17" Type="http://schemas.openxmlformats.org/officeDocument/2006/relationships/image" Target="../media/image14.svg"/><Relationship Id="rId2" Type="http://schemas.openxmlformats.org/officeDocument/2006/relationships/image" Target="../media/image1.png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8.svg"/><Relationship Id="rId5" Type="http://schemas.microsoft.com/office/2007/relationships/hdphoto" Target="../media/hdphoto3.wdp"/><Relationship Id="rId15" Type="http://schemas.openxmlformats.org/officeDocument/2006/relationships/image" Target="../media/image12.svg"/><Relationship Id="rId10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microsoft.com/office/2007/relationships/hdphoto" Target="../media/hdphoto5.wdp"/><Relationship Id="rId1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4.svg"/><Relationship Id="rId7" Type="http://schemas.openxmlformats.org/officeDocument/2006/relationships/image" Target="../media/image8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svg"/><Relationship Id="rId5" Type="http://schemas.openxmlformats.org/officeDocument/2006/relationships/image" Target="../media/image16.svg"/><Relationship Id="rId10" Type="http://schemas.openxmlformats.org/officeDocument/2006/relationships/image" Target="../media/image11.png"/><Relationship Id="rId4" Type="http://schemas.openxmlformats.org/officeDocument/2006/relationships/image" Target="../media/image15.png"/><Relationship Id="rId9" Type="http://schemas.openxmlformats.org/officeDocument/2006/relationships/image" Target="../media/image10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BF1FA41-9DA7-C58F-CEC0-1C493EB5E632}"/>
              </a:ext>
            </a:extLst>
          </p:cNvPr>
          <p:cNvSpPr txBox="1"/>
          <p:nvPr/>
        </p:nvSpPr>
        <p:spPr>
          <a:xfrm>
            <a:off x="516713" y="744315"/>
            <a:ext cx="11091517" cy="590931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4800" err="1"/>
              <a:t>What's</a:t>
            </a:r>
            <a:r>
              <a:rPr lang="fr-FR" sz="4800"/>
              <a:t> in </a:t>
            </a:r>
            <a:r>
              <a:rPr lang="fr-FR" sz="4800" err="1"/>
              <a:t>this</a:t>
            </a:r>
            <a:r>
              <a:rPr lang="fr-FR" sz="4800"/>
              <a:t> </a:t>
            </a:r>
            <a:r>
              <a:rPr lang="fr-FR" sz="4800" err="1"/>
              <a:t>ppt</a:t>
            </a:r>
            <a:r>
              <a:rPr lang="fr-FR" sz="4800"/>
              <a:t> document?</a:t>
            </a:r>
          </a:p>
          <a:p>
            <a:endParaRPr lang="en-US"/>
          </a:p>
          <a:p>
            <a:pPr marL="457200" indent="-457200">
              <a:buFont typeface="Arial"/>
              <a:buChar char="•"/>
            </a:pPr>
            <a:r>
              <a:rPr lang="fr-FR">
                <a:ea typeface="+mn-lt"/>
                <a:cs typeface="+mn-lt"/>
              </a:rPr>
              <a:t>3 </a:t>
            </a:r>
            <a:r>
              <a:rPr lang="fr-FR" err="1">
                <a:ea typeface="+mn-lt"/>
                <a:cs typeface="+mn-lt"/>
              </a:rPr>
              <a:t>visuals</a:t>
            </a:r>
            <a:r>
              <a:rPr lang="fr-FR">
                <a:ea typeface="+mn-lt"/>
                <a:cs typeface="+mn-lt"/>
              </a:rPr>
              <a:t> to </a:t>
            </a:r>
            <a:r>
              <a:rPr lang="fr-FR" err="1">
                <a:ea typeface="+mn-lt"/>
                <a:cs typeface="+mn-lt"/>
              </a:rPr>
              <a:t>print</a:t>
            </a:r>
            <a:r>
              <a:rPr lang="fr-FR">
                <a:ea typeface="+mn-lt"/>
                <a:cs typeface="+mn-lt"/>
              </a:rPr>
              <a:t> on A3 and stick on </a:t>
            </a:r>
            <a:r>
              <a:rPr lang="fr-FR" err="1">
                <a:ea typeface="+mn-lt"/>
                <a:cs typeface="+mn-lt"/>
              </a:rPr>
              <a:t>walls</a:t>
            </a:r>
            <a:r>
              <a:rPr lang="fr-FR">
                <a:ea typeface="+mn-lt"/>
                <a:cs typeface="+mn-lt"/>
              </a:rPr>
              <a:t>. You </a:t>
            </a:r>
            <a:r>
              <a:rPr lang="fr-FR" err="1">
                <a:ea typeface="+mn-lt"/>
                <a:cs typeface="+mn-lt"/>
              </a:rPr>
              <a:t>will</a:t>
            </a:r>
            <a:r>
              <a:rPr lang="fr-FR">
                <a:ea typeface="+mn-lt"/>
                <a:cs typeface="+mn-lt"/>
              </a:rPr>
              <a:t> use </a:t>
            </a:r>
            <a:r>
              <a:rPr lang="fr-FR" err="1">
                <a:ea typeface="+mn-lt"/>
                <a:cs typeface="+mn-lt"/>
              </a:rPr>
              <a:t>them</a:t>
            </a:r>
            <a:r>
              <a:rPr lang="fr-FR">
                <a:ea typeface="+mn-lt"/>
                <a:cs typeface="+mn-lt"/>
              </a:rPr>
              <a:t> for the </a:t>
            </a:r>
            <a:r>
              <a:rPr lang="fr-FR" err="1">
                <a:ea typeface="+mn-lt"/>
                <a:cs typeface="+mn-lt"/>
              </a:rPr>
              <a:t>Gallery</a:t>
            </a:r>
            <a:r>
              <a:rPr lang="fr-FR">
                <a:ea typeface="+mn-lt"/>
                <a:cs typeface="+mn-lt"/>
              </a:rPr>
              <a:t> </a:t>
            </a:r>
            <a:r>
              <a:rPr lang="fr-FR" err="1">
                <a:ea typeface="+mn-lt"/>
                <a:cs typeface="+mn-lt"/>
              </a:rPr>
              <a:t>Walk</a:t>
            </a:r>
            <a:r>
              <a:rPr lang="fr-FR">
                <a:ea typeface="+mn-lt"/>
                <a:cs typeface="+mn-lt"/>
              </a:rPr>
              <a:t> to let workshop participants </a:t>
            </a:r>
            <a:r>
              <a:rPr lang="fr-FR" err="1">
                <a:ea typeface="+mn-lt"/>
                <a:cs typeface="+mn-lt"/>
              </a:rPr>
              <a:t>discover</a:t>
            </a:r>
            <a:r>
              <a:rPr lang="fr-FR">
                <a:ea typeface="+mn-lt"/>
                <a:cs typeface="+mn-lt"/>
              </a:rPr>
              <a:t> </a:t>
            </a:r>
            <a:r>
              <a:rPr lang="fr-FR" err="1">
                <a:ea typeface="+mn-lt"/>
                <a:cs typeface="+mn-lt"/>
              </a:rPr>
              <a:t>Delegated</a:t>
            </a:r>
            <a:r>
              <a:rPr lang="fr-FR">
                <a:ea typeface="+mn-lt"/>
                <a:cs typeface="+mn-lt"/>
              </a:rPr>
              <a:t> Missions by </a:t>
            </a:r>
            <a:r>
              <a:rPr lang="fr-FR" err="1">
                <a:ea typeface="+mn-lt"/>
                <a:cs typeface="+mn-lt"/>
              </a:rPr>
              <a:t>themselves</a:t>
            </a:r>
            <a:endParaRPr lang="fr-FR">
              <a:ea typeface="+mn-lt"/>
              <a:cs typeface="+mn-lt"/>
            </a:endParaRPr>
          </a:p>
          <a:p>
            <a:pPr marL="1143000" lvl="1" indent="-685800">
              <a:buFont typeface="Arial"/>
              <a:buChar char="•"/>
            </a:pPr>
            <a:r>
              <a:rPr lang="fr-FR">
                <a:cs typeface="Calibri"/>
              </a:rPr>
              <a:t>Visual #1: </a:t>
            </a:r>
            <a:r>
              <a:rPr lang="fr-FR" err="1">
                <a:cs typeface="Calibri"/>
              </a:rPr>
              <a:t>Delegated</a:t>
            </a:r>
            <a:r>
              <a:rPr lang="fr-FR">
                <a:cs typeface="Calibri"/>
              </a:rPr>
              <a:t> missions </a:t>
            </a:r>
            <a:r>
              <a:rPr lang="fr-FR" err="1">
                <a:cs typeface="Calibri"/>
              </a:rPr>
              <a:t>step</a:t>
            </a:r>
            <a:r>
              <a:rPr lang="fr-FR">
                <a:cs typeface="Calibri"/>
              </a:rPr>
              <a:t>-by-</a:t>
            </a:r>
            <a:r>
              <a:rPr lang="fr-FR" err="1">
                <a:cs typeface="Calibri"/>
              </a:rPr>
              <a:t>step</a:t>
            </a:r>
            <a:r>
              <a:rPr lang="fr-FR">
                <a:cs typeface="Calibri"/>
              </a:rPr>
              <a:t> (5 pages, slides 2 to 6)</a:t>
            </a:r>
          </a:p>
          <a:p>
            <a:pPr marL="1143000" lvl="1" indent="-685800">
              <a:buFont typeface="Arial"/>
              <a:buChar char="•"/>
            </a:pPr>
            <a:r>
              <a:rPr lang="fr-FR">
                <a:cs typeface="Calibri"/>
              </a:rPr>
              <a:t>Visual #2: The 5 </a:t>
            </a:r>
            <a:r>
              <a:rPr lang="fr-FR" err="1">
                <a:cs typeface="Calibri"/>
              </a:rPr>
              <a:t>delegated</a:t>
            </a:r>
            <a:r>
              <a:rPr lang="fr-FR">
                <a:cs typeface="Calibri"/>
              </a:rPr>
              <a:t> missions (2 pages, slides 7 &amp; 8)</a:t>
            </a:r>
          </a:p>
          <a:p>
            <a:pPr marL="1143000" lvl="1" indent="-685800">
              <a:buFont typeface="Arial"/>
              <a:buChar char="•"/>
            </a:pPr>
            <a:r>
              <a:rPr lang="fr-FR">
                <a:cs typeface="Calibri"/>
              </a:rPr>
              <a:t>Visual #3: </a:t>
            </a:r>
            <a:r>
              <a:rPr lang="fr-FR" err="1">
                <a:cs typeface="Calibri"/>
              </a:rPr>
              <a:t>Groupwork</a:t>
            </a:r>
            <a:r>
              <a:rPr lang="fr-FR">
                <a:cs typeface="Calibri"/>
              </a:rPr>
              <a:t> and Workshop are </a:t>
            </a:r>
            <a:r>
              <a:rPr lang="fr-FR" err="1">
                <a:cs typeface="Calibri"/>
              </a:rPr>
              <a:t>successful</a:t>
            </a:r>
            <a:r>
              <a:rPr lang="fr-FR">
                <a:cs typeface="Calibri"/>
              </a:rPr>
              <a:t> with... (1 page, slide 9)</a:t>
            </a:r>
          </a:p>
          <a:p>
            <a:pPr marL="685800" indent="-685800">
              <a:buFont typeface="Arial"/>
              <a:buChar char="•"/>
            </a:pPr>
            <a:endParaRPr lang="fr-FR" sz="2400">
              <a:cs typeface="Calibri"/>
            </a:endParaRPr>
          </a:p>
          <a:p>
            <a:pPr marL="457200" indent="-457200">
              <a:buFont typeface="Arial"/>
              <a:buChar char="•"/>
            </a:pPr>
            <a:r>
              <a:rPr lang="fr-FR">
                <a:ea typeface="+mn-lt"/>
                <a:cs typeface="+mn-lt"/>
              </a:rPr>
              <a:t>1 </a:t>
            </a:r>
            <a:r>
              <a:rPr lang="fr-FR" err="1">
                <a:ea typeface="+mn-lt"/>
                <a:cs typeface="+mn-lt"/>
              </a:rPr>
              <a:t>printable</a:t>
            </a:r>
            <a:r>
              <a:rPr lang="fr-FR">
                <a:ea typeface="+mn-lt"/>
                <a:cs typeface="+mn-lt"/>
              </a:rPr>
              <a:t> </a:t>
            </a:r>
            <a:r>
              <a:rPr lang="fr-FR" err="1">
                <a:ea typeface="+mn-lt"/>
                <a:cs typeface="+mn-lt"/>
              </a:rPr>
              <a:t>visual</a:t>
            </a:r>
            <a:r>
              <a:rPr lang="fr-FR">
                <a:ea typeface="+mn-lt"/>
                <a:cs typeface="+mn-lt"/>
              </a:rPr>
              <a:t> with instructions for the practice of </a:t>
            </a:r>
            <a:r>
              <a:rPr lang="fr-FR" err="1">
                <a:ea typeface="+mn-lt"/>
                <a:cs typeface="+mn-lt"/>
              </a:rPr>
              <a:t>Delegated</a:t>
            </a:r>
            <a:r>
              <a:rPr lang="fr-FR">
                <a:ea typeface="+mn-lt"/>
                <a:cs typeface="+mn-lt"/>
              </a:rPr>
              <a:t> Missions (slide 10)</a:t>
            </a:r>
          </a:p>
          <a:p>
            <a:pPr marL="457200" indent="-457200">
              <a:buFont typeface="Arial"/>
              <a:buChar char="•"/>
            </a:pPr>
            <a:endParaRPr lang="fr-FR">
              <a:ea typeface="+mn-lt"/>
              <a:cs typeface="+mn-lt"/>
            </a:endParaRPr>
          </a:p>
          <a:p>
            <a:pPr marL="457200" indent="-457200">
              <a:buFont typeface="Arial"/>
              <a:buChar char="•"/>
            </a:pPr>
            <a:r>
              <a:rPr lang="fr-FR">
                <a:ea typeface="+mn-lt"/>
                <a:cs typeface="+mn-lt"/>
              </a:rPr>
              <a:t>The </a:t>
            </a:r>
            <a:r>
              <a:rPr lang="fr-FR" err="1">
                <a:ea typeface="+mn-lt"/>
                <a:cs typeface="+mn-lt"/>
              </a:rPr>
              <a:t>delegated</a:t>
            </a:r>
            <a:r>
              <a:rPr lang="fr-FR">
                <a:ea typeface="+mn-lt"/>
                <a:cs typeface="+mn-lt"/>
              </a:rPr>
              <a:t> missions </a:t>
            </a:r>
            <a:r>
              <a:rPr lang="fr-FR" err="1">
                <a:ea typeface="+mn-lt"/>
                <a:cs typeface="+mn-lt"/>
              </a:rPr>
              <a:t>cards</a:t>
            </a:r>
            <a:r>
              <a:rPr lang="fr-FR">
                <a:ea typeface="+mn-lt"/>
                <a:cs typeface="+mn-lt"/>
              </a:rPr>
              <a:t>, to </a:t>
            </a:r>
            <a:r>
              <a:rPr lang="fr-FR" err="1">
                <a:ea typeface="+mn-lt"/>
                <a:cs typeface="+mn-lt"/>
              </a:rPr>
              <a:t>distribute</a:t>
            </a:r>
            <a:r>
              <a:rPr lang="fr-FR">
                <a:ea typeface="+mn-lt"/>
                <a:cs typeface="+mn-lt"/>
              </a:rPr>
              <a:t> to participants for </a:t>
            </a:r>
            <a:r>
              <a:rPr lang="fr-FR" err="1">
                <a:ea typeface="+mn-lt"/>
                <a:cs typeface="+mn-lt"/>
              </a:rPr>
              <a:t>this</a:t>
            </a:r>
            <a:r>
              <a:rPr lang="fr-FR">
                <a:ea typeface="+mn-lt"/>
                <a:cs typeface="+mn-lt"/>
              </a:rPr>
              <a:t> practice. </a:t>
            </a:r>
            <a:r>
              <a:rPr lang="fr-FR" err="1">
                <a:ea typeface="+mn-lt"/>
                <a:cs typeface="+mn-lt"/>
              </a:rPr>
              <a:t>Print</a:t>
            </a:r>
            <a:r>
              <a:rPr lang="fr-FR">
                <a:ea typeface="+mn-lt"/>
                <a:cs typeface="+mn-lt"/>
              </a:rPr>
              <a:t> 2-sides and </a:t>
            </a:r>
            <a:r>
              <a:rPr lang="fr-FR" err="1">
                <a:ea typeface="+mn-lt"/>
                <a:cs typeface="+mn-lt"/>
              </a:rPr>
              <a:t>cut</a:t>
            </a:r>
            <a:r>
              <a:rPr lang="fr-FR">
                <a:ea typeface="+mn-lt"/>
                <a:cs typeface="+mn-lt"/>
              </a:rPr>
              <a:t> (slides 11 &amp; 12).</a:t>
            </a:r>
          </a:p>
          <a:p>
            <a:pPr marL="457200" indent="-457200">
              <a:buFont typeface="Arial"/>
              <a:buChar char="•"/>
            </a:pPr>
            <a:endParaRPr lang="fr-FR">
              <a:ea typeface="+mn-lt"/>
              <a:cs typeface="+mn-lt"/>
            </a:endParaRPr>
          </a:p>
          <a:p>
            <a:pPr marL="457200" indent="-457200">
              <a:buFont typeface="Arial"/>
              <a:buChar char="•"/>
            </a:pPr>
            <a:r>
              <a:rPr lang="fr-FR">
                <a:ea typeface="+mn-lt"/>
                <a:cs typeface="+mn-lt"/>
              </a:rPr>
              <a:t>An </a:t>
            </a:r>
            <a:r>
              <a:rPr lang="fr-FR" err="1">
                <a:ea typeface="+mn-lt"/>
                <a:cs typeface="+mn-lt"/>
              </a:rPr>
              <a:t>example</a:t>
            </a:r>
            <a:r>
              <a:rPr lang="fr-FR">
                <a:ea typeface="+mn-lt"/>
                <a:cs typeface="+mn-lt"/>
              </a:rPr>
              <a:t> of an </a:t>
            </a:r>
            <a:r>
              <a:rPr lang="fr-FR" err="1">
                <a:ea typeface="+mn-lt"/>
                <a:cs typeface="+mn-lt"/>
              </a:rPr>
              <a:t>event</a:t>
            </a:r>
            <a:r>
              <a:rPr lang="fr-FR">
                <a:ea typeface="+mn-lt"/>
                <a:cs typeface="+mn-lt"/>
              </a:rPr>
              <a:t> </a:t>
            </a:r>
            <a:r>
              <a:rPr lang="fr-FR" err="1">
                <a:ea typeface="+mn-lt"/>
                <a:cs typeface="+mn-lt"/>
              </a:rPr>
              <a:t>storming</a:t>
            </a:r>
            <a:r>
              <a:rPr lang="fr-FR">
                <a:ea typeface="+mn-lt"/>
                <a:cs typeface="+mn-lt"/>
              </a:rPr>
              <a:t> </a:t>
            </a:r>
            <a:r>
              <a:rPr lang="fr-FR" err="1">
                <a:ea typeface="+mn-lt"/>
                <a:cs typeface="+mn-lt"/>
              </a:rPr>
              <a:t>visual</a:t>
            </a:r>
            <a:r>
              <a:rPr lang="fr-FR">
                <a:ea typeface="+mn-lt"/>
                <a:cs typeface="+mn-lt"/>
              </a:rPr>
              <a:t> </a:t>
            </a:r>
            <a:r>
              <a:rPr lang="fr-FR" err="1">
                <a:ea typeface="+mn-lt"/>
                <a:cs typeface="+mn-lt"/>
              </a:rPr>
              <a:t>that</a:t>
            </a:r>
            <a:r>
              <a:rPr lang="fr-FR">
                <a:ea typeface="+mn-lt"/>
                <a:cs typeface="+mn-lt"/>
              </a:rPr>
              <a:t> </a:t>
            </a:r>
            <a:r>
              <a:rPr lang="fr-FR" err="1">
                <a:ea typeface="+mn-lt"/>
                <a:cs typeface="+mn-lt"/>
              </a:rPr>
              <a:t>you</a:t>
            </a:r>
            <a:r>
              <a:rPr lang="fr-FR">
                <a:ea typeface="+mn-lt"/>
                <a:cs typeface="+mn-lt"/>
              </a:rPr>
              <a:t> can </a:t>
            </a:r>
            <a:r>
              <a:rPr lang="fr-FR" err="1">
                <a:ea typeface="+mn-lt"/>
                <a:cs typeface="+mn-lt"/>
              </a:rPr>
              <a:t>reprouce</a:t>
            </a:r>
            <a:r>
              <a:rPr lang="fr-FR">
                <a:ea typeface="+mn-lt"/>
                <a:cs typeface="+mn-lt"/>
              </a:rPr>
              <a:t> </a:t>
            </a:r>
            <a:r>
              <a:rPr lang="fr-FR" err="1">
                <a:ea typeface="+mn-lt"/>
                <a:cs typeface="+mn-lt"/>
              </a:rPr>
              <a:t>when</a:t>
            </a:r>
            <a:r>
              <a:rPr lang="fr-FR">
                <a:ea typeface="+mn-lt"/>
                <a:cs typeface="+mn-lt"/>
              </a:rPr>
              <a:t> </a:t>
            </a:r>
            <a:r>
              <a:rPr lang="fr-FR" err="1">
                <a:ea typeface="+mn-lt"/>
                <a:cs typeface="+mn-lt"/>
              </a:rPr>
              <a:t>explaining</a:t>
            </a:r>
            <a:r>
              <a:rPr lang="fr-FR">
                <a:ea typeface="+mn-lt"/>
                <a:cs typeface="+mn-lt"/>
              </a:rPr>
              <a:t> </a:t>
            </a:r>
            <a:r>
              <a:rPr lang="fr-FR" err="1">
                <a:ea typeface="+mn-lt"/>
                <a:cs typeface="+mn-lt"/>
              </a:rPr>
              <a:t>what</a:t>
            </a:r>
            <a:r>
              <a:rPr lang="fr-FR">
                <a:ea typeface="+mn-lt"/>
                <a:cs typeface="+mn-lt"/>
              </a:rPr>
              <a:t> ES </a:t>
            </a:r>
            <a:r>
              <a:rPr lang="fr-FR" err="1">
                <a:ea typeface="+mn-lt"/>
                <a:cs typeface="+mn-lt"/>
              </a:rPr>
              <a:t>is</a:t>
            </a:r>
            <a:r>
              <a:rPr lang="fr-FR">
                <a:ea typeface="+mn-lt"/>
                <a:cs typeface="+mn-lt"/>
              </a:rPr>
              <a:t> about (slide 13)</a:t>
            </a:r>
          </a:p>
          <a:p>
            <a:pPr marL="457200" indent="-457200">
              <a:buFont typeface="Arial"/>
              <a:buChar char="•"/>
            </a:pPr>
            <a:endParaRPr lang="fr-FR">
              <a:ea typeface="+mn-lt"/>
              <a:cs typeface="+mn-lt"/>
            </a:endParaRPr>
          </a:p>
          <a:p>
            <a:pPr marL="457200" indent="-457200">
              <a:buFont typeface="Arial"/>
              <a:buChar char="•"/>
            </a:pPr>
            <a:r>
              <a:rPr lang="fr-FR" err="1">
                <a:ea typeface="+mn-lt"/>
                <a:cs typeface="+mn-lt"/>
              </a:rPr>
              <a:t>Printable</a:t>
            </a:r>
            <a:r>
              <a:rPr lang="fr-FR">
                <a:ea typeface="+mn-lt"/>
                <a:cs typeface="+mn-lt"/>
              </a:rPr>
              <a:t> </a:t>
            </a:r>
            <a:r>
              <a:rPr lang="fr-FR" err="1">
                <a:ea typeface="+mn-lt"/>
                <a:cs typeface="+mn-lt"/>
              </a:rPr>
              <a:t>material</a:t>
            </a:r>
            <a:r>
              <a:rPr lang="fr-FR">
                <a:ea typeface="+mn-lt"/>
                <a:cs typeface="+mn-lt"/>
              </a:rPr>
              <a:t> for </a:t>
            </a:r>
            <a:r>
              <a:rPr lang="fr-FR" err="1">
                <a:ea typeface="+mn-lt"/>
                <a:cs typeface="+mn-lt"/>
              </a:rPr>
              <a:t>teh</a:t>
            </a:r>
            <a:r>
              <a:rPr lang="fr-FR">
                <a:ea typeface="+mn-lt"/>
                <a:cs typeface="+mn-lt"/>
              </a:rPr>
              <a:t> practice of Event </a:t>
            </a:r>
            <a:r>
              <a:rPr lang="fr-FR" err="1">
                <a:ea typeface="+mn-lt"/>
                <a:cs typeface="+mn-lt"/>
              </a:rPr>
              <a:t>Storming</a:t>
            </a:r>
            <a:r>
              <a:rPr lang="fr-FR">
                <a:ea typeface="+mn-lt"/>
                <a:cs typeface="+mn-lt"/>
              </a:rPr>
              <a:t> with </a:t>
            </a:r>
            <a:r>
              <a:rPr lang="fr-FR" err="1">
                <a:ea typeface="+mn-lt"/>
                <a:cs typeface="+mn-lt"/>
              </a:rPr>
              <a:t>teh</a:t>
            </a:r>
            <a:r>
              <a:rPr lang="fr-FR">
                <a:ea typeface="+mn-lt"/>
                <a:cs typeface="+mn-lt"/>
              </a:rPr>
              <a:t> </a:t>
            </a:r>
            <a:r>
              <a:rPr lang="fr-FR" err="1">
                <a:ea typeface="+mn-lt"/>
                <a:cs typeface="+mn-lt"/>
              </a:rPr>
              <a:t>delegated</a:t>
            </a:r>
            <a:r>
              <a:rPr lang="fr-FR">
                <a:ea typeface="+mn-lt"/>
                <a:cs typeface="+mn-lt"/>
              </a:rPr>
              <a:t> missions (slides 15 to 17)</a:t>
            </a:r>
          </a:p>
          <a:p>
            <a:pPr marL="457200" indent="-457200">
              <a:buFont typeface="Arial"/>
              <a:buChar char="•"/>
            </a:pPr>
            <a:endParaRPr lang="fr-FR">
              <a:ea typeface="+mn-lt"/>
              <a:cs typeface="+mn-lt"/>
            </a:endParaRPr>
          </a:p>
          <a:p>
            <a:pPr marL="457200" indent="-457200">
              <a:buFont typeface="Arial"/>
              <a:buChar char="•"/>
            </a:pPr>
            <a:endParaRPr lang="fr-FR">
              <a:ea typeface="+mn-lt"/>
              <a:cs typeface="+mn-lt"/>
            </a:endParaRPr>
          </a:p>
          <a:p>
            <a:r>
              <a:rPr lang="fr-FR">
                <a:ea typeface="+mn-lt"/>
                <a:cs typeface="+mn-lt"/>
              </a:rPr>
              <a:t>This </a:t>
            </a:r>
            <a:r>
              <a:rPr lang="fr-FR" err="1">
                <a:ea typeface="+mn-lt"/>
                <a:cs typeface="+mn-lt"/>
              </a:rPr>
              <a:t>ppt</a:t>
            </a:r>
            <a:r>
              <a:rPr lang="fr-FR">
                <a:ea typeface="+mn-lt"/>
                <a:cs typeface="+mn-lt"/>
              </a:rPr>
              <a:t> </a:t>
            </a:r>
            <a:r>
              <a:rPr lang="fr-FR" err="1">
                <a:ea typeface="+mn-lt"/>
                <a:cs typeface="+mn-lt"/>
              </a:rPr>
              <a:t>is</a:t>
            </a:r>
            <a:r>
              <a:rPr lang="fr-FR">
                <a:ea typeface="+mn-lt"/>
                <a:cs typeface="+mn-lt"/>
              </a:rPr>
              <a:t> the </a:t>
            </a:r>
            <a:r>
              <a:rPr lang="fr-FR" err="1">
                <a:ea typeface="+mn-lt"/>
                <a:cs typeface="+mn-lt"/>
              </a:rPr>
              <a:t>companion</a:t>
            </a:r>
            <a:r>
              <a:rPr lang="fr-FR">
                <a:ea typeface="+mn-lt"/>
                <a:cs typeface="+mn-lt"/>
              </a:rPr>
              <a:t> of the </a:t>
            </a:r>
            <a:r>
              <a:rPr lang="fr-FR" err="1">
                <a:ea typeface="+mn-lt"/>
                <a:cs typeface="+mn-lt"/>
              </a:rPr>
              <a:t>pdf</a:t>
            </a:r>
            <a:r>
              <a:rPr lang="fr-FR">
                <a:ea typeface="+mn-lt"/>
                <a:cs typeface="+mn-lt"/>
              </a:rPr>
              <a:t> with instructions for the DIY workshop. Read </a:t>
            </a:r>
            <a:r>
              <a:rPr lang="fr-FR" err="1">
                <a:ea typeface="+mn-lt"/>
                <a:cs typeface="+mn-lt"/>
              </a:rPr>
              <a:t>this</a:t>
            </a:r>
            <a:r>
              <a:rPr lang="fr-FR">
                <a:ea typeface="+mn-lt"/>
                <a:cs typeface="+mn-lt"/>
              </a:rPr>
              <a:t> </a:t>
            </a:r>
            <a:r>
              <a:rPr lang="fr-FR" err="1">
                <a:ea typeface="+mn-lt"/>
                <a:cs typeface="+mn-lt"/>
              </a:rPr>
              <a:t>pdf</a:t>
            </a:r>
            <a:r>
              <a:rPr lang="fr-FR">
                <a:ea typeface="+mn-lt"/>
                <a:cs typeface="+mn-lt"/>
              </a:rPr>
              <a:t> first.</a:t>
            </a:r>
          </a:p>
          <a:p>
            <a:r>
              <a:rPr lang="fr-FR" err="1">
                <a:ea typeface="+mn-lt"/>
                <a:cs typeface="+mn-lt"/>
              </a:rPr>
              <a:t>Feel</a:t>
            </a:r>
            <a:r>
              <a:rPr lang="fr-FR">
                <a:ea typeface="+mn-lt"/>
                <a:cs typeface="+mn-lt"/>
              </a:rPr>
              <a:t> free </a:t>
            </a:r>
            <a:r>
              <a:rPr lang="fr-FR" err="1">
                <a:ea typeface="+mn-lt"/>
                <a:cs typeface="+mn-lt"/>
              </a:rPr>
              <a:t>touse</a:t>
            </a:r>
            <a:r>
              <a:rPr lang="fr-FR">
                <a:ea typeface="+mn-lt"/>
                <a:cs typeface="+mn-lt"/>
              </a:rPr>
              <a:t> </a:t>
            </a:r>
            <a:r>
              <a:rPr lang="fr-FR" err="1">
                <a:ea typeface="+mn-lt"/>
                <a:cs typeface="+mn-lt"/>
              </a:rPr>
              <a:t>this</a:t>
            </a:r>
            <a:r>
              <a:rPr lang="fr-FR">
                <a:ea typeface="+mn-lt"/>
                <a:cs typeface="+mn-lt"/>
              </a:rPr>
              <a:t> </a:t>
            </a:r>
            <a:r>
              <a:rPr lang="fr-FR" err="1">
                <a:ea typeface="+mn-lt"/>
                <a:cs typeface="+mn-lt"/>
              </a:rPr>
              <a:t>material</a:t>
            </a:r>
            <a:r>
              <a:rPr lang="fr-FR">
                <a:ea typeface="+mn-lt"/>
                <a:cs typeface="+mn-lt"/>
              </a:rPr>
              <a:t>. Licences information: </a:t>
            </a:r>
            <a:r>
              <a:rPr lang="fr-FR">
                <a:ea typeface="+mn-lt"/>
                <a:cs typeface="+mn-lt"/>
                <a:hlinkClick r:id="rId2"/>
              </a:rPr>
              <a:t>www.eventstormingjournal.com</a:t>
            </a:r>
            <a:r>
              <a:rPr lang="fr-FR">
                <a:ea typeface="+mn-lt"/>
                <a:cs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707731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BF1FA41-9DA7-C58F-CEC0-1C493EB5E632}"/>
              </a:ext>
            </a:extLst>
          </p:cNvPr>
          <p:cNvSpPr txBox="1"/>
          <p:nvPr/>
        </p:nvSpPr>
        <p:spPr>
          <a:xfrm>
            <a:off x="516713" y="744315"/>
            <a:ext cx="11091517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4800"/>
              <a:t>INSTRUCTIONS</a:t>
            </a:r>
          </a:p>
          <a:p>
            <a:endParaRPr lang="fr-FR" sz="4800"/>
          </a:p>
          <a:p>
            <a:r>
              <a:rPr lang="fr-FR" sz="4800"/>
              <a:t>Tell a </a:t>
            </a:r>
            <a:r>
              <a:rPr lang="fr-FR" sz="4800" err="1"/>
              <a:t>funny</a:t>
            </a:r>
            <a:r>
              <a:rPr lang="fr-FR" sz="4800"/>
              <a:t> story in a </a:t>
            </a:r>
            <a:r>
              <a:rPr lang="fr-FR" sz="4800" err="1"/>
              <a:t>comic</a:t>
            </a:r>
            <a:r>
              <a:rPr lang="fr-FR" sz="4800"/>
              <a:t> </a:t>
            </a:r>
            <a:r>
              <a:rPr lang="fr-FR" sz="4800" err="1"/>
              <a:t>strip</a:t>
            </a:r>
            <a:r>
              <a:rPr lang="fr-FR" sz="4800"/>
              <a:t> format.</a:t>
            </a:r>
          </a:p>
          <a:p>
            <a:endParaRPr lang="fr-FR" sz="480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fr-FR" sz="4800"/>
              <a:t>4 panels max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fr-FR" sz="4800"/>
              <a:t>Use the </a:t>
            </a:r>
            <a:r>
              <a:rPr lang="fr-FR" sz="4800" err="1"/>
              <a:t>delegated</a:t>
            </a:r>
            <a:r>
              <a:rPr lang="fr-FR" sz="4800"/>
              <a:t> missions (5’+10’+5’)</a:t>
            </a:r>
          </a:p>
        </p:txBody>
      </p:sp>
    </p:spTree>
    <p:extLst>
      <p:ext uri="{BB962C8B-B14F-4D97-AF65-F5344CB8AC3E}">
        <p14:creationId xmlns:p14="http://schemas.microsoft.com/office/powerpoint/2010/main" val="20272484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F677956-6D54-6638-F0E8-25DAFAB2C266}"/>
              </a:ext>
            </a:extLst>
          </p:cNvPr>
          <p:cNvSpPr/>
          <p:nvPr/>
        </p:nvSpPr>
        <p:spPr>
          <a:xfrm>
            <a:off x="1441621" y="416011"/>
            <a:ext cx="2158314" cy="296974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b="1"/>
              <a:t>Facilitator</a:t>
            </a:r>
          </a:p>
          <a:p>
            <a:pPr algn="ctr"/>
            <a:r>
              <a:rPr lang="en-US" sz="1200"/>
              <a:t>Structures the interactions by proposing a format and timing. Makes sure the 4 other missions are incarnated. Verifies that everyone can speak up and is engaged.</a:t>
            </a:r>
          </a:p>
          <a:p>
            <a:pPr algn="ctr"/>
            <a:endParaRPr lang="fr-FR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4F3A2BB-5034-29A2-1DD7-02449082EBD0}"/>
              </a:ext>
            </a:extLst>
          </p:cNvPr>
          <p:cNvSpPr/>
          <p:nvPr/>
        </p:nvSpPr>
        <p:spPr>
          <a:xfrm>
            <a:off x="3847070" y="416011"/>
            <a:ext cx="2158314" cy="296974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b="1"/>
              <a:t>Time-keeper</a:t>
            </a:r>
          </a:p>
          <a:p>
            <a:pPr algn="ctr"/>
            <a:r>
              <a:rPr lang="en-US" sz="1200"/>
              <a:t>Gives rhythm to the meeting, in line with the facilitator, so that time is used as an ally.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CB85390-8597-EB16-2EEB-19DA57C934F0}"/>
              </a:ext>
            </a:extLst>
          </p:cNvPr>
          <p:cNvSpPr/>
          <p:nvPr/>
        </p:nvSpPr>
        <p:spPr>
          <a:xfrm>
            <a:off x="6252519" y="416011"/>
            <a:ext cx="2158314" cy="296974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b="1"/>
              <a:t>Intent-keeper</a:t>
            </a:r>
          </a:p>
          <a:p>
            <a:pPr algn="ctr"/>
            <a:r>
              <a:rPr lang="en-US" sz="1200"/>
              <a:t>Shares the intention of the meeting and what concrete result could be targeted. Reframes the meeting so that it fits the intention.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61CFE1F-549A-3E04-3E26-ADD0FEFE753D}"/>
              </a:ext>
            </a:extLst>
          </p:cNvPr>
          <p:cNvSpPr/>
          <p:nvPr/>
        </p:nvSpPr>
        <p:spPr>
          <a:xfrm>
            <a:off x="8657968" y="416011"/>
            <a:ext cx="2158314" cy="296974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b="1"/>
              <a:t>Decision-pusher</a:t>
            </a:r>
            <a:br>
              <a:rPr lang="en-US"/>
            </a:br>
            <a:r>
              <a:rPr lang="en-US" sz="1200"/>
              <a:t>Triggers decisions. Uses notes to do so.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DEB67A76-30D4-8120-B765-BA9AC6905F3A}"/>
              </a:ext>
            </a:extLst>
          </p:cNvPr>
          <p:cNvSpPr/>
          <p:nvPr/>
        </p:nvSpPr>
        <p:spPr>
          <a:xfrm>
            <a:off x="1441621" y="3472250"/>
            <a:ext cx="2158314" cy="296974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b="1"/>
              <a:t>Meta-feedbacker</a:t>
            </a:r>
          </a:p>
          <a:p>
            <a:pPr algn="ctr"/>
            <a:r>
              <a:rPr lang="en-US" sz="1200"/>
              <a:t>Share his/her feedback on what he observes. Proposes options to move forward.</a:t>
            </a:r>
          </a:p>
          <a:p>
            <a:pPr algn="ctr"/>
            <a:endParaRPr lang="fr-FR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12" name="Encre 12">
                <a:extLst>
                  <a:ext uri="{FF2B5EF4-FFF2-40B4-BE49-F238E27FC236}">
                    <a16:creationId xmlns:a16="http://schemas.microsoft.com/office/drawing/2014/main" id="{D9C69627-F04D-CE9B-3308-E446BC42161E}"/>
                  </a:ext>
                </a:extLst>
              </p14:cNvPr>
              <p14:cNvContentPartPr/>
              <p14:nvPr/>
            </p14:nvContentPartPr>
            <p14:xfrm>
              <a:off x="2218824" y="631080"/>
              <a:ext cx="461880" cy="369720"/>
            </p14:xfrm>
          </p:contentPart>
        </mc:Choice>
        <mc:Fallback>
          <p:pic>
            <p:nvPicPr>
              <p:cNvPr id="12" name="Encre 12">
                <a:extLst>
                  <a:ext uri="{FF2B5EF4-FFF2-40B4-BE49-F238E27FC236}">
                    <a16:creationId xmlns:a16="http://schemas.microsoft.com/office/drawing/2014/main" id="{D9C69627-F04D-CE9B-3308-E446BC42161E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211270" y="623520"/>
                <a:ext cx="476988" cy="38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13" name="Encre 12">
                <a:extLst>
                  <a:ext uri="{FF2B5EF4-FFF2-40B4-BE49-F238E27FC236}">
                    <a16:creationId xmlns:a16="http://schemas.microsoft.com/office/drawing/2014/main" id="{CD0B97DE-94C5-24B3-8A1B-5E8FC5ED7A67}"/>
                  </a:ext>
                </a:extLst>
              </p14:cNvPr>
              <p14:cNvContentPartPr/>
              <p14:nvPr/>
            </p14:nvContentPartPr>
            <p14:xfrm>
              <a:off x="2242584" y="988560"/>
              <a:ext cx="426240" cy="59760"/>
            </p14:xfrm>
          </p:contentPart>
        </mc:Choice>
        <mc:Fallback>
          <p:pic>
            <p:nvPicPr>
              <p:cNvPr id="13" name="Encre 12">
                <a:extLst>
                  <a:ext uri="{FF2B5EF4-FFF2-40B4-BE49-F238E27FC236}">
                    <a16:creationId xmlns:a16="http://schemas.microsoft.com/office/drawing/2014/main" id="{CD0B97DE-94C5-24B3-8A1B-5E8FC5ED7A6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235030" y="981000"/>
                <a:ext cx="441347" cy="74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16" name="Encre 16">
                <a:extLst>
                  <a:ext uri="{FF2B5EF4-FFF2-40B4-BE49-F238E27FC236}">
                    <a16:creationId xmlns:a16="http://schemas.microsoft.com/office/drawing/2014/main" id="{E522CE9C-BF1D-B985-428E-ACD94994AA30}"/>
                  </a:ext>
                </a:extLst>
              </p14:cNvPr>
              <p14:cNvContentPartPr/>
              <p14:nvPr/>
            </p14:nvContentPartPr>
            <p14:xfrm>
              <a:off x="2230704" y="854640"/>
              <a:ext cx="438120" cy="36000"/>
            </p14:xfrm>
          </p:contentPart>
        </mc:Choice>
        <mc:Fallback>
          <p:pic>
            <p:nvPicPr>
              <p:cNvPr id="16" name="Encre 16">
                <a:extLst>
                  <a:ext uri="{FF2B5EF4-FFF2-40B4-BE49-F238E27FC236}">
                    <a16:creationId xmlns:a16="http://schemas.microsoft.com/office/drawing/2014/main" id="{E522CE9C-BF1D-B985-428E-ACD94994AA30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223150" y="847155"/>
                <a:ext cx="453228" cy="5097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26" name="Encre 26">
                <a:extLst>
                  <a:ext uri="{FF2B5EF4-FFF2-40B4-BE49-F238E27FC236}">
                    <a16:creationId xmlns:a16="http://schemas.microsoft.com/office/drawing/2014/main" id="{C0359E6C-8C40-5951-6281-5CE11686394C}"/>
                  </a:ext>
                </a:extLst>
              </p14:cNvPr>
              <p14:cNvContentPartPr/>
              <p14:nvPr/>
            </p14:nvContentPartPr>
            <p14:xfrm>
              <a:off x="2168064" y="1003680"/>
              <a:ext cx="551520" cy="384480"/>
            </p14:xfrm>
          </p:contentPart>
        </mc:Choice>
        <mc:Fallback>
          <p:pic>
            <p:nvPicPr>
              <p:cNvPr id="26" name="Encre 26">
                <a:extLst>
                  <a:ext uri="{FF2B5EF4-FFF2-40B4-BE49-F238E27FC236}">
                    <a16:creationId xmlns:a16="http://schemas.microsoft.com/office/drawing/2014/main" id="{C0359E6C-8C40-5951-6281-5CE11686394C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160499" y="996120"/>
                <a:ext cx="566650" cy="39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32" name="Encre 32">
                <a:extLst>
                  <a:ext uri="{FF2B5EF4-FFF2-40B4-BE49-F238E27FC236}">
                    <a16:creationId xmlns:a16="http://schemas.microsoft.com/office/drawing/2014/main" id="{6885E52F-F3F4-3DB0-739E-4CACA9B8CC5F}"/>
                  </a:ext>
                </a:extLst>
              </p14:cNvPr>
              <p14:cNvContentPartPr/>
              <p14:nvPr/>
            </p14:nvContentPartPr>
            <p14:xfrm>
              <a:off x="2081664" y="887400"/>
              <a:ext cx="140400" cy="211680"/>
            </p14:xfrm>
          </p:contentPart>
        </mc:Choice>
        <mc:Fallback>
          <p:pic>
            <p:nvPicPr>
              <p:cNvPr id="32" name="Encre 32">
                <a:extLst>
                  <a:ext uri="{FF2B5EF4-FFF2-40B4-BE49-F238E27FC236}">
                    <a16:creationId xmlns:a16="http://schemas.microsoft.com/office/drawing/2014/main" id="{6885E52F-F3F4-3DB0-739E-4CACA9B8CC5F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074104" y="879853"/>
                <a:ext cx="155520" cy="22677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35" name="Encre 35">
                <a:extLst>
                  <a:ext uri="{FF2B5EF4-FFF2-40B4-BE49-F238E27FC236}">
                    <a16:creationId xmlns:a16="http://schemas.microsoft.com/office/drawing/2014/main" id="{CA4B1CE4-27A0-856F-992E-107923B33889}"/>
                  </a:ext>
                </a:extLst>
              </p14:cNvPr>
              <p14:cNvContentPartPr/>
              <p14:nvPr/>
            </p14:nvContentPartPr>
            <p14:xfrm>
              <a:off x="2653704" y="869400"/>
              <a:ext cx="155160" cy="238680"/>
            </p14:xfrm>
          </p:contentPart>
        </mc:Choice>
        <mc:Fallback>
          <p:pic>
            <p:nvPicPr>
              <p:cNvPr id="35" name="Encre 35">
                <a:extLst>
                  <a:ext uri="{FF2B5EF4-FFF2-40B4-BE49-F238E27FC236}">
                    <a16:creationId xmlns:a16="http://schemas.microsoft.com/office/drawing/2014/main" id="{CA4B1CE4-27A0-856F-992E-107923B33889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646144" y="861840"/>
                <a:ext cx="170280" cy="253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36" name="Encre 35">
                <a:extLst>
                  <a:ext uri="{FF2B5EF4-FFF2-40B4-BE49-F238E27FC236}">
                    <a16:creationId xmlns:a16="http://schemas.microsoft.com/office/drawing/2014/main" id="{E6288287-E7BB-4A3C-9F54-A90AD8323326}"/>
                  </a:ext>
                </a:extLst>
              </p14:cNvPr>
              <p14:cNvContentPartPr/>
              <p14:nvPr/>
            </p14:nvContentPartPr>
            <p14:xfrm>
              <a:off x="2191824" y="1101960"/>
              <a:ext cx="51120" cy="63000"/>
            </p14:xfrm>
          </p:contentPart>
        </mc:Choice>
        <mc:Fallback>
          <p:pic>
            <p:nvPicPr>
              <p:cNvPr id="36" name="Encre 35">
                <a:extLst>
                  <a:ext uri="{FF2B5EF4-FFF2-40B4-BE49-F238E27FC236}">
                    <a16:creationId xmlns:a16="http://schemas.microsoft.com/office/drawing/2014/main" id="{E6288287-E7BB-4A3C-9F54-A90AD8323326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2184210" y="1094400"/>
                <a:ext cx="66347" cy="78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38" name="Encre 38">
                <a:extLst>
                  <a:ext uri="{FF2B5EF4-FFF2-40B4-BE49-F238E27FC236}">
                    <a16:creationId xmlns:a16="http://schemas.microsoft.com/office/drawing/2014/main" id="{10F5C46D-FE57-D09B-78E4-4FAFF9039564}"/>
                  </a:ext>
                </a:extLst>
              </p14:cNvPr>
              <p14:cNvContentPartPr/>
              <p14:nvPr/>
            </p14:nvContentPartPr>
            <p14:xfrm>
              <a:off x="2141424" y="687960"/>
              <a:ext cx="604800" cy="223920"/>
            </p14:xfrm>
          </p:contentPart>
        </mc:Choice>
        <mc:Fallback>
          <p:pic>
            <p:nvPicPr>
              <p:cNvPr id="38" name="Encre 38">
                <a:extLst>
                  <a:ext uri="{FF2B5EF4-FFF2-40B4-BE49-F238E27FC236}">
                    <a16:creationId xmlns:a16="http://schemas.microsoft.com/office/drawing/2014/main" id="{10F5C46D-FE57-D09B-78E4-4FAFF9039564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2133868" y="680400"/>
                <a:ext cx="619911" cy="239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39" name="Encre 38">
                <a:extLst>
                  <a:ext uri="{FF2B5EF4-FFF2-40B4-BE49-F238E27FC236}">
                    <a16:creationId xmlns:a16="http://schemas.microsoft.com/office/drawing/2014/main" id="{7B19B21F-6D16-6F36-7008-18BBB4F9F193}"/>
                  </a:ext>
                </a:extLst>
              </p14:cNvPr>
              <p14:cNvContentPartPr/>
              <p14:nvPr/>
            </p14:nvContentPartPr>
            <p14:xfrm>
              <a:off x="2206944" y="997560"/>
              <a:ext cx="494640" cy="143280"/>
            </p14:xfrm>
          </p:contentPart>
        </mc:Choice>
        <mc:Fallback>
          <p:pic>
            <p:nvPicPr>
              <p:cNvPr id="39" name="Encre 38">
                <a:extLst>
                  <a:ext uri="{FF2B5EF4-FFF2-40B4-BE49-F238E27FC236}">
                    <a16:creationId xmlns:a16="http://schemas.microsoft.com/office/drawing/2014/main" id="{7B19B21F-6D16-6F36-7008-18BBB4F9F193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2199389" y="990000"/>
                <a:ext cx="509749" cy="158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40" name="Encre 39">
                <a:extLst>
                  <a:ext uri="{FF2B5EF4-FFF2-40B4-BE49-F238E27FC236}">
                    <a16:creationId xmlns:a16="http://schemas.microsoft.com/office/drawing/2014/main" id="{A44DDD62-57C2-6EA7-BEAA-18867209311C}"/>
                  </a:ext>
                </a:extLst>
              </p14:cNvPr>
              <p14:cNvContentPartPr/>
              <p14:nvPr/>
            </p14:nvContentPartPr>
            <p14:xfrm>
              <a:off x="2225995" y="1130849"/>
              <a:ext cx="470520" cy="260640"/>
            </p14:xfrm>
          </p:contentPart>
        </mc:Choice>
        <mc:Fallback>
          <p:pic>
            <p:nvPicPr>
              <p:cNvPr id="40" name="Encre 39">
                <a:extLst>
                  <a:ext uri="{FF2B5EF4-FFF2-40B4-BE49-F238E27FC236}">
                    <a16:creationId xmlns:a16="http://schemas.microsoft.com/office/drawing/2014/main" id="{A44DDD62-57C2-6EA7-BEAA-18867209311C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2218441" y="1123299"/>
                <a:ext cx="485628" cy="27573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2">
            <p14:nvContentPartPr>
              <p14:cNvPr id="41" name="Encre 40">
                <a:extLst>
                  <a:ext uri="{FF2B5EF4-FFF2-40B4-BE49-F238E27FC236}">
                    <a16:creationId xmlns:a16="http://schemas.microsoft.com/office/drawing/2014/main" id="{8C1610ED-647E-7AA8-8149-CF7117361ADB}"/>
                  </a:ext>
                </a:extLst>
              </p14:cNvPr>
              <p14:cNvContentPartPr/>
              <p14:nvPr/>
            </p14:nvContentPartPr>
            <p14:xfrm>
              <a:off x="4576881" y="831600"/>
              <a:ext cx="660240" cy="41760"/>
            </p14:xfrm>
          </p:contentPart>
        </mc:Choice>
        <mc:Fallback>
          <p:pic>
            <p:nvPicPr>
              <p:cNvPr id="41" name="Encre 40">
                <a:extLst>
                  <a:ext uri="{FF2B5EF4-FFF2-40B4-BE49-F238E27FC236}">
                    <a16:creationId xmlns:a16="http://schemas.microsoft.com/office/drawing/2014/main" id="{8C1610ED-647E-7AA8-8149-CF7117361ADB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4569321" y="824040"/>
                <a:ext cx="675360" cy="56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4">
            <p14:nvContentPartPr>
              <p14:cNvPr id="42" name="Encre 41">
                <a:extLst>
                  <a:ext uri="{FF2B5EF4-FFF2-40B4-BE49-F238E27FC236}">
                    <a16:creationId xmlns:a16="http://schemas.microsoft.com/office/drawing/2014/main" id="{7E51BF08-9553-85CD-09B9-DCE3AA4A64B0}"/>
                  </a:ext>
                </a:extLst>
              </p14:cNvPr>
              <p14:cNvContentPartPr/>
              <p14:nvPr/>
            </p14:nvContentPartPr>
            <p14:xfrm>
              <a:off x="4522521" y="1988640"/>
              <a:ext cx="838800" cy="25920"/>
            </p14:xfrm>
          </p:contentPart>
        </mc:Choice>
        <mc:Fallback>
          <p:pic>
            <p:nvPicPr>
              <p:cNvPr id="42" name="Encre 41">
                <a:extLst>
                  <a:ext uri="{FF2B5EF4-FFF2-40B4-BE49-F238E27FC236}">
                    <a16:creationId xmlns:a16="http://schemas.microsoft.com/office/drawing/2014/main" id="{7E51BF08-9553-85CD-09B9-DCE3AA4A64B0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4514961" y="1981080"/>
                <a:ext cx="853920" cy="4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6">
            <p14:nvContentPartPr>
              <p14:cNvPr id="45" name="Encre 45">
                <a:extLst>
                  <a:ext uri="{FF2B5EF4-FFF2-40B4-BE49-F238E27FC236}">
                    <a16:creationId xmlns:a16="http://schemas.microsoft.com/office/drawing/2014/main" id="{FB1C44DE-621D-DA68-702E-A14A957AA0FF}"/>
                  </a:ext>
                </a:extLst>
              </p14:cNvPr>
              <p14:cNvContentPartPr/>
              <p14:nvPr/>
            </p14:nvContentPartPr>
            <p14:xfrm>
              <a:off x="4599201" y="838080"/>
              <a:ext cx="567360" cy="1208520"/>
            </p14:xfrm>
          </p:contentPart>
        </mc:Choice>
        <mc:Fallback>
          <p:pic>
            <p:nvPicPr>
              <p:cNvPr id="45" name="Encre 45">
                <a:extLst>
                  <a:ext uri="{FF2B5EF4-FFF2-40B4-BE49-F238E27FC236}">
                    <a16:creationId xmlns:a16="http://schemas.microsoft.com/office/drawing/2014/main" id="{FB1C44DE-621D-DA68-702E-A14A957AA0FF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4591646" y="830518"/>
                <a:ext cx="582470" cy="122364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8">
            <p14:nvContentPartPr>
              <p14:cNvPr id="46" name="Encre 45">
                <a:extLst>
                  <a:ext uri="{FF2B5EF4-FFF2-40B4-BE49-F238E27FC236}">
                    <a16:creationId xmlns:a16="http://schemas.microsoft.com/office/drawing/2014/main" id="{0E8BBB2B-7005-3E28-FA68-762AA74B9AC9}"/>
                  </a:ext>
                </a:extLst>
              </p14:cNvPr>
              <p14:cNvContentPartPr/>
              <p14:nvPr/>
            </p14:nvContentPartPr>
            <p14:xfrm>
              <a:off x="4745721" y="1128240"/>
              <a:ext cx="306360" cy="70560"/>
            </p14:xfrm>
          </p:contentPart>
        </mc:Choice>
        <mc:Fallback>
          <p:pic>
            <p:nvPicPr>
              <p:cNvPr id="46" name="Encre 45">
                <a:extLst>
                  <a:ext uri="{FF2B5EF4-FFF2-40B4-BE49-F238E27FC236}">
                    <a16:creationId xmlns:a16="http://schemas.microsoft.com/office/drawing/2014/main" id="{0E8BBB2B-7005-3E28-FA68-762AA74B9AC9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4738161" y="1120680"/>
                <a:ext cx="321480" cy="85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0">
            <p14:nvContentPartPr>
              <p14:cNvPr id="59" name="Encre 59">
                <a:extLst>
                  <a:ext uri="{FF2B5EF4-FFF2-40B4-BE49-F238E27FC236}">
                    <a16:creationId xmlns:a16="http://schemas.microsoft.com/office/drawing/2014/main" id="{602E3B94-1E5F-0498-696E-2641F6B4DE02}"/>
                  </a:ext>
                </a:extLst>
              </p14:cNvPr>
              <p14:cNvContentPartPr/>
              <p14:nvPr/>
            </p14:nvContentPartPr>
            <p14:xfrm>
              <a:off x="4745721" y="1182240"/>
              <a:ext cx="252360" cy="829080"/>
            </p14:xfrm>
          </p:contentPart>
        </mc:Choice>
        <mc:Fallback>
          <p:pic>
            <p:nvPicPr>
              <p:cNvPr id="59" name="Encre 59">
                <a:extLst>
                  <a:ext uri="{FF2B5EF4-FFF2-40B4-BE49-F238E27FC236}">
                    <a16:creationId xmlns:a16="http://schemas.microsoft.com/office/drawing/2014/main" id="{602E3B94-1E5F-0498-696E-2641F6B4DE02}"/>
                  </a:ext>
                </a:extLst>
              </p:cNvPr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4738150" y="1174680"/>
                <a:ext cx="267502" cy="844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2">
            <p14:nvContentPartPr>
              <p14:cNvPr id="60" name="Encre 59">
                <a:extLst>
                  <a:ext uri="{FF2B5EF4-FFF2-40B4-BE49-F238E27FC236}">
                    <a16:creationId xmlns:a16="http://schemas.microsoft.com/office/drawing/2014/main" id="{3F7B49F8-01EF-0EE3-9A08-B018FFF0D820}"/>
                  </a:ext>
                </a:extLst>
              </p14:cNvPr>
              <p14:cNvContentPartPr/>
              <p14:nvPr/>
            </p14:nvContentPartPr>
            <p14:xfrm>
              <a:off x="4548081" y="828360"/>
              <a:ext cx="663480" cy="29160"/>
            </p14:xfrm>
          </p:contentPart>
        </mc:Choice>
        <mc:Fallback>
          <p:pic>
            <p:nvPicPr>
              <p:cNvPr id="60" name="Encre 59">
                <a:extLst>
                  <a:ext uri="{FF2B5EF4-FFF2-40B4-BE49-F238E27FC236}">
                    <a16:creationId xmlns:a16="http://schemas.microsoft.com/office/drawing/2014/main" id="{3F7B49F8-01EF-0EE3-9A08-B018FFF0D820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4540517" y="820800"/>
                <a:ext cx="678608" cy="4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4">
            <p14:nvContentPartPr>
              <p14:cNvPr id="61" name="Encre 60">
                <a:extLst>
                  <a:ext uri="{FF2B5EF4-FFF2-40B4-BE49-F238E27FC236}">
                    <a16:creationId xmlns:a16="http://schemas.microsoft.com/office/drawing/2014/main" id="{74B14E8A-48C0-022F-F86B-91E88FFF064C}"/>
                  </a:ext>
                </a:extLst>
              </p14:cNvPr>
              <p14:cNvContentPartPr/>
              <p14:nvPr/>
            </p14:nvContentPartPr>
            <p14:xfrm>
              <a:off x="4529001" y="2004840"/>
              <a:ext cx="736560" cy="22680"/>
            </p14:xfrm>
          </p:contentPart>
        </mc:Choice>
        <mc:Fallback>
          <p:pic>
            <p:nvPicPr>
              <p:cNvPr id="61" name="Encre 60">
                <a:extLst>
                  <a:ext uri="{FF2B5EF4-FFF2-40B4-BE49-F238E27FC236}">
                    <a16:creationId xmlns:a16="http://schemas.microsoft.com/office/drawing/2014/main" id="{74B14E8A-48C0-022F-F86B-91E88FFF064C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4521441" y="1997280"/>
                <a:ext cx="751680" cy="37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6">
            <p14:nvContentPartPr>
              <p14:cNvPr id="64" name="Encre 64">
                <a:extLst>
                  <a:ext uri="{FF2B5EF4-FFF2-40B4-BE49-F238E27FC236}">
                    <a16:creationId xmlns:a16="http://schemas.microsoft.com/office/drawing/2014/main" id="{E774592E-DDBA-8204-688F-0FEBB5E2B25D}"/>
                  </a:ext>
                </a:extLst>
              </p14:cNvPr>
              <p14:cNvContentPartPr/>
              <p14:nvPr/>
            </p14:nvContentPartPr>
            <p14:xfrm>
              <a:off x="6904196" y="758424"/>
              <a:ext cx="990000" cy="983160"/>
            </p14:xfrm>
          </p:contentPart>
        </mc:Choice>
        <mc:Fallback>
          <p:pic>
            <p:nvPicPr>
              <p:cNvPr id="64" name="Encre 64">
                <a:extLst>
                  <a:ext uri="{FF2B5EF4-FFF2-40B4-BE49-F238E27FC236}">
                    <a16:creationId xmlns:a16="http://schemas.microsoft.com/office/drawing/2014/main" id="{E774592E-DDBA-8204-688F-0FEBB5E2B25D}"/>
                  </a:ext>
                </a:extLst>
              </p:cNvPr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6896639" y="750864"/>
                <a:ext cx="1005115" cy="998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8">
            <p14:nvContentPartPr>
              <p14:cNvPr id="70" name="Encre 70">
                <a:extLst>
                  <a:ext uri="{FF2B5EF4-FFF2-40B4-BE49-F238E27FC236}">
                    <a16:creationId xmlns:a16="http://schemas.microsoft.com/office/drawing/2014/main" id="{19366C30-1B32-B105-A030-75EFD7375F9B}"/>
                  </a:ext>
                </a:extLst>
              </p14:cNvPr>
              <p14:cNvContentPartPr/>
              <p14:nvPr/>
            </p14:nvContentPartPr>
            <p14:xfrm>
              <a:off x="7290476" y="1186104"/>
              <a:ext cx="738360" cy="117720"/>
            </p14:xfrm>
          </p:contentPart>
        </mc:Choice>
        <mc:Fallback>
          <p:pic>
            <p:nvPicPr>
              <p:cNvPr id="70" name="Encre 70">
                <a:extLst>
                  <a:ext uri="{FF2B5EF4-FFF2-40B4-BE49-F238E27FC236}">
                    <a16:creationId xmlns:a16="http://schemas.microsoft.com/office/drawing/2014/main" id="{19366C30-1B32-B105-A030-75EFD7375F9B}"/>
                  </a:ext>
                </a:extLst>
              </p:cNvPr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7282916" y="1178521"/>
                <a:ext cx="753480" cy="13288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0">
            <p14:nvContentPartPr>
              <p14:cNvPr id="74" name="Encre 74">
                <a:extLst>
                  <a:ext uri="{FF2B5EF4-FFF2-40B4-BE49-F238E27FC236}">
                    <a16:creationId xmlns:a16="http://schemas.microsoft.com/office/drawing/2014/main" id="{03F8D643-B9A6-FD57-F95D-2C7032D112F6}"/>
                  </a:ext>
                </a:extLst>
              </p14:cNvPr>
              <p14:cNvContentPartPr/>
              <p14:nvPr/>
            </p14:nvContentPartPr>
            <p14:xfrm>
              <a:off x="6731756" y="661944"/>
              <a:ext cx="627840" cy="1258920"/>
            </p14:xfrm>
          </p:contentPart>
        </mc:Choice>
        <mc:Fallback>
          <p:pic>
            <p:nvPicPr>
              <p:cNvPr id="74" name="Encre 74">
                <a:extLst>
                  <a:ext uri="{FF2B5EF4-FFF2-40B4-BE49-F238E27FC236}">
                    <a16:creationId xmlns:a16="http://schemas.microsoft.com/office/drawing/2014/main" id="{03F8D643-B9A6-FD57-F95D-2C7032D112F6}"/>
                  </a:ext>
                </a:extLst>
              </p:cNvPr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6724200" y="654384"/>
                <a:ext cx="642951" cy="1274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2">
            <p14:nvContentPartPr>
              <p14:cNvPr id="98" name="Encre 98">
                <a:extLst>
                  <a:ext uri="{FF2B5EF4-FFF2-40B4-BE49-F238E27FC236}">
                    <a16:creationId xmlns:a16="http://schemas.microsoft.com/office/drawing/2014/main" id="{EDA94DEF-7E55-2073-8B3D-064C64C6310D}"/>
                  </a:ext>
                </a:extLst>
              </p14:cNvPr>
              <p14:cNvContentPartPr/>
              <p14:nvPr/>
            </p14:nvContentPartPr>
            <p14:xfrm>
              <a:off x="9583676" y="969384"/>
              <a:ext cx="207360" cy="1209960"/>
            </p14:xfrm>
          </p:contentPart>
        </mc:Choice>
        <mc:Fallback>
          <p:pic>
            <p:nvPicPr>
              <p:cNvPr id="98" name="Encre 98">
                <a:extLst>
                  <a:ext uri="{FF2B5EF4-FFF2-40B4-BE49-F238E27FC236}">
                    <a16:creationId xmlns:a16="http://schemas.microsoft.com/office/drawing/2014/main" id="{EDA94DEF-7E55-2073-8B3D-064C64C6310D}"/>
                  </a:ext>
                </a:extLst>
              </p:cNvPr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9576116" y="961826"/>
                <a:ext cx="222480" cy="122507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4">
            <p14:nvContentPartPr>
              <p14:cNvPr id="103" name="Encre 103">
                <a:extLst>
                  <a:ext uri="{FF2B5EF4-FFF2-40B4-BE49-F238E27FC236}">
                    <a16:creationId xmlns:a16="http://schemas.microsoft.com/office/drawing/2014/main" id="{CC61E1D5-8618-0FC1-333D-E43C73F3B3DC}"/>
                  </a:ext>
                </a:extLst>
              </p14:cNvPr>
              <p14:cNvContentPartPr/>
              <p14:nvPr/>
            </p14:nvContentPartPr>
            <p14:xfrm>
              <a:off x="9759716" y="1100064"/>
              <a:ext cx="648720" cy="389880"/>
            </p14:xfrm>
          </p:contentPart>
        </mc:Choice>
        <mc:Fallback>
          <p:pic>
            <p:nvPicPr>
              <p:cNvPr id="103" name="Encre 103">
                <a:extLst>
                  <a:ext uri="{FF2B5EF4-FFF2-40B4-BE49-F238E27FC236}">
                    <a16:creationId xmlns:a16="http://schemas.microsoft.com/office/drawing/2014/main" id="{CC61E1D5-8618-0FC1-333D-E43C73F3B3DC}"/>
                  </a:ext>
                </a:extLst>
              </p:cNvPr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9752156" y="1092511"/>
                <a:ext cx="663840" cy="40498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6">
            <p14:nvContentPartPr>
              <p14:cNvPr id="109" name="Encre 109">
                <a:extLst>
                  <a:ext uri="{FF2B5EF4-FFF2-40B4-BE49-F238E27FC236}">
                    <a16:creationId xmlns:a16="http://schemas.microsoft.com/office/drawing/2014/main" id="{1CB733B5-9D91-6F1C-16FE-9ED2EA4B22A3}"/>
                  </a:ext>
                </a:extLst>
              </p14:cNvPr>
              <p14:cNvContentPartPr/>
              <p14:nvPr/>
            </p14:nvContentPartPr>
            <p14:xfrm>
              <a:off x="9024956" y="1362144"/>
              <a:ext cx="590400" cy="424440"/>
            </p14:xfrm>
          </p:contentPart>
        </mc:Choice>
        <mc:Fallback>
          <p:pic>
            <p:nvPicPr>
              <p:cNvPr id="109" name="Encre 109">
                <a:extLst>
                  <a:ext uri="{FF2B5EF4-FFF2-40B4-BE49-F238E27FC236}">
                    <a16:creationId xmlns:a16="http://schemas.microsoft.com/office/drawing/2014/main" id="{1CB733B5-9D91-6F1C-16FE-9ED2EA4B22A3}"/>
                  </a:ext>
                </a:extLst>
              </p:cNvPr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9017391" y="1354590"/>
                <a:ext cx="605529" cy="43954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8">
            <p14:nvContentPartPr>
              <p14:cNvPr id="112" name="Encre 112">
                <a:extLst>
                  <a:ext uri="{FF2B5EF4-FFF2-40B4-BE49-F238E27FC236}">
                    <a16:creationId xmlns:a16="http://schemas.microsoft.com/office/drawing/2014/main" id="{DA1123D9-D8DB-AC4F-E821-ECA9162E984B}"/>
                  </a:ext>
                </a:extLst>
              </p14:cNvPr>
              <p14:cNvContentPartPr/>
              <p14:nvPr/>
            </p14:nvContentPartPr>
            <p14:xfrm>
              <a:off x="9963116" y="1203384"/>
              <a:ext cx="121320" cy="169200"/>
            </p14:xfrm>
          </p:contentPart>
        </mc:Choice>
        <mc:Fallback>
          <p:pic>
            <p:nvPicPr>
              <p:cNvPr id="112" name="Encre 112">
                <a:extLst>
                  <a:ext uri="{FF2B5EF4-FFF2-40B4-BE49-F238E27FC236}">
                    <a16:creationId xmlns:a16="http://schemas.microsoft.com/office/drawing/2014/main" id="{DA1123D9-D8DB-AC4F-E821-ECA9162E984B}"/>
                  </a:ext>
                </a:extLst>
              </p:cNvPr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9955556" y="1195824"/>
                <a:ext cx="136440" cy="184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0">
            <p14:nvContentPartPr>
              <p14:cNvPr id="115" name="Encre 115">
                <a:extLst>
                  <a:ext uri="{FF2B5EF4-FFF2-40B4-BE49-F238E27FC236}">
                    <a16:creationId xmlns:a16="http://schemas.microsoft.com/office/drawing/2014/main" id="{A6816583-6830-B2FD-4DB3-C9D15CC0070A}"/>
                  </a:ext>
                </a:extLst>
              </p14:cNvPr>
              <p14:cNvContentPartPr/>
              <p14:nvPr/>
            </p14:nvContentPartPr>
            <p14:xfrm>
              <a:off x="9221516" y="1482744"/>
              <a:ext cx="127800" cy="135000"/>
            </p14:xfrm>
          </p:contentPart>
        </mc:Choice>
        <mc:Fallback>
          <p:pic>
            <p:nvPicPr>
              <p:cNvPr id="115" name="Encre 115">
                <a:extLst>
                  <a:ext uri="{FF2B5EF4-FFF2-40B4-BE49-F238E27FC236}">
                    <a16:creationId xmlns:a16="http://schemas.microsoft.com/office/drawing/2014/main" id="{A6816583-6830-B2FD-4DB3-C9D15CC0070A}"/>
                  </a:ext>
                </a:extLst>
              </p:cNvPr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9213956" y="1475164"/>
                <a:ext cx="142920" cy="150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2">
            <p14:nvContentPartPr>
              <p14:cNvPr id="116" name="Encre 115">
                <a:extLst>
                  <a:ext uri="{FF2B5EF4-FFF2-40B4-BE49-F238E27FC236}">
                    <a16:creationId xmlns:a16="http://schemas.microsoft.com/office/drawing/2014/main" id="{4786563D-91D8-82EC-A666-A04C1E1F9D71}"/>
                  </a:ext>
                </a:extLst>
              </p14:cNvPr>
              <p14:cNvContentPartPr/>
              <p14:nvPr/>
            </p14:nvContentPartPr>
            <p14:xfrm>
              <a:off x="9442196" y="2127504"/>
              <a:ext cx="486720" cy="86400"/>
            </p14:xfrm>
          </p:contentPart>
        </mc:Choice>
        <mc:Fallback>
          <p:pic>
            <p:nvPicPr>
              <p:cNvPr id="116" name="Encre 115">
                <a:extLst>
                  <a:ext uri="{FF2B5EF4-FFF2-40B4-BE49-F238E27FC236}">
                    <a16:creationId xmlns:a16="http://schemas.microsoft.com/office/drawing/2014/main" id="{4786563D-91D8-82EC-A666-A04C1E1F9D71}"/>
                  </a:ext>
                </a:extLst>
              </p:cNvPr>
              <p:cNvPicPr/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9434636" y="2119944"/>
                <a:ext cx="501840" cy="101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4">
            <p14:nvContentPartPr>
              <p14:cNvPr id="119" name="Encre 119">
                <a:extLst>
                  <a:ext uri="{FF2B5EF4-FFF2-40B4-BE49-F238E27FC236}">
                    <a16:creationId xmlns:a16="http://schemas.microsoft.com/office/drawing/2014/main" id="{C39E1099-906D-C650-7ABF-84799DF2158E}"/>
                  </a:ext>
                </a:extLst>
              </p14:cNvPr>
              <p14:cNvContentPartPr/>
              <p14:nvPr/>
            </p14:nvContentPartPr>
            <p14:xfrm>
              <a:off x="2812615" y="4073961"/>
              <a:ext cx="278280" cy="493560"/>
            </p14:xfrm>
          </p:contentPart>
        </mc:Choice>
        <mc:Fallback>
          <p:pic>
            <p:nvPicPr>
              <p:cNvPr id="119" name="Encre 119">
                <a:extLst>
                  <a:ext uri="{FF2B5EF4-FFF2-40B4-BE49-F238E27FC236}">
                    <a16:creationId xmlns:a16="http://schemas.microsoft.com/office/drawing/2014/main" id="{C39E1099-906D-C650-7ABF-84799DF2158E}"/>
                  </a:ext>
                </a:extLst>
              </p:cNvPr>
              <p:cNvPicPr/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2805045" y="4066395"/>
                <a:ext cx="293420" cy="50869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6">
            <p14:nvContentPartPr>
              <p14:cNvPr id="120" name="Encre 119">
                <a:extLst>
                  <a:ext uri="{FF2B5EF4-FFF2-40B4-BE49-F238E27FC236}">
                    <a16:creationId xmlns:a16="http://schemas.microsoft.com/office/drawing/2014/main" id="{7E93EA06-4025-5E6D-1E2B-616840814DC8}"/>
                  </a:ext>
                </a:extLst>
              </p14:cNvPr>
              <p14:cNvContentPartPr/>
              <p14:nvPr/>
            </p14:nvContentPartPr>
            <p14:xfrm>
              <a:off x="1867615" y="4139121"/>
              <a:ext cx="942840" cy="814680"/>
            </p14:xfrm>
          </p:contentPart>
        </mc:Choice>
        <mc:Fallback>
          <p:pic>
            <p:nvPicPr>
              <p:cNvPr id="120" name="Encre 119">
                <a:extLst>
                  <a:ext uri="{FF2B5EF4-FFF2-40B4-BE49-F238E27FC236}">
                    <a16:creationId xmlns:a16="http://schemas.microsoft.com/office/drawing/2014/main" id="{7E93EA06-4025-5E6D-1E2B-616840814DC8}"/>
                  </a:ext>
                </a:extLst>
              </p:cNvPr>
              <p:cNvPicPr/>
              <p:nvPr/>
            </p:nvPicPr>
            <p:blipFill>
              <a:blip r:embed="rId57"/>
              <a:stretch>
                <a:fillRect/>
              </a:stretch>
            </p:blipFill>
            <p:spPr>
              <a:xfrm>
                <a:off x="1860055" y="4131561"/>
                <a:ext cx="957960" cy="82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8">
            <p14:nvContentPartPr>
              <p14:cNvPr id="121" name="Encre 120">
                <a:extLst>
                  <a:ext uri="{FF2B5EF4-FFF2-40B4-BE49-F238E27FC236}">
                    <a16:creationId xmlns:a16="http://schemas.microsoft.com/office/drawing/2014/main" id="{A583C229-609F-B3AF-E935-116C32441E5D}"/>
                  </a:ext>
                </a:extLst>
              </p14:cNvPr>
              <p14:cNvContentPartPr/>
              <p14:nvPr/>
            </p14:nvContentPartPr>
            <p14:xfrm>
              <a:off x="2384935" y="4484721"/>
              <a:ext cx="7560" cy="72720"/>
            </p14:xfrm>
          </p:contentPart>
        </mc:Choice>
        <mc:Fallback>
          <p:pic>
            <p:nvPicPr>
              <p:cNvPr id="121" name="Encre 120">
                <a:extLst>
                  <a:ext uri="{FF2B5EF4-FFF2-40B4-BE49-F238E27FC236}">
                    <a16:creationId xmlns:a16="http://schemas.microsoft.com/office/drawing/2014/main" id="{A583C229-609F-B3AF-E935-116C32441E5D}"/>
                  </a:ext>
                </a:extLst>
              </p:cNvPr>
              <p:cNvPicPr/>
              <p:nvPr/>
            </p:nvPicPr>
            <p:blipFill>
              <a:blip r:embed="rId59"/>
              <a:stretch>
                <a:fillRect/>
              </a:stretch>
            </p:blipFill>
            <p:spPr>
              <a:xfrm>
                <a:off x="2377719" y="4477161"/>
                <a:ext cx="21993" cy="87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0">
            <p14:nvContentPartPr>
              <p14:cNvPr id="127" name="Encre 127">
                <a:extLst>
                  <a:ext uri="{FF2B5EF4-FFF2-40B4-BE49-F238E27FC236}">
                    <a16:creationId xmlns:a16="http://schemas.microsoft.com/office/drawing/2014/main" id="{C4ACA2FA-7872-F8F7-B3C9-B11FC7B6E119}"/>
                  </a:ext>
                </a:extLst>
              </p14:cNvPr>
              <p14:cNvContentPartPr/>
              <p14:nvPr/>
            </p14:nvContentPartPr>
            <p14:xfrm>
              <a:off x="2462335" y="4489761"/>
              <a:ext cx="514800" cy="217440"/>
            </p14:xfrm>
          </p:contentPart>
        </mc:Choice>
        <mc:Fallback>
          <p:pic>
            <p:nvPicPr>
              <p:cNvPr id="127" name="Encre 127">
                <a:extLst>
                  <a:ext uri="{FF2B5EF4-FFF2-40B4-BE49-F238E27FC236}">
                    <a16:creationId xmlns:a16="http://schemas.microsoft.com/office/drawing/2014/main" id="{C4ACA2FA-7872-F8F7-B3C9-B11FC7B6E119}"/>
                  </a:ext>
                </a:extLst>
              </p:cNvPr>
              <p:cNvPicPr/>
              <p:nvPr/>
            </p:nvPicPr>
            <p:blipFill>
              <a:blip r:embed="rId61"/>
              <a:stretch>
                <a:fillRect/>
              </a:stretch>
            </p:blipFill>
            <p:spPr>
              <a:xfrm>
                <a:off x="2454780" y="4482213"/>
                <a:ext cx="529909" cy="23253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2">
            <p14:nvContentPartPr>
              <p14:cNvPr id="131" name="Encre 131">
                <a:extLst>
                  <a:ext uri="{FF2B5EF4-FFF2-40B4-BE49-F238E27FC236}">
                    <a16:creationId xmlns:a16="http://schemas.microsoft.com/office/drawing/2014/main" id="{24805A1E-2BF9-3468-6805-2ED95B50D76E}"/>
                  </a:ext>
                </a:extLst>
              </p14:cNvPr>
              <p14:cNvContentPartPr/>
              <p14:nvPr/>
            </p14:nvContentPartPr>
            <p14:xfrm>
              <a:off x="2472055" y="4499481"/>
              <a:ext cx="113760" cy="150120"/>
            </p14:xfrm>
          </p:contentPart>
        </mc:Choice>
        <mc:Fallback>
          <p:pic>
            <p:nvPicPr>
              <p:cNvPr id="131" name="Encre 131">
                <a:extLst>
                  <a:ext uri="{FF2B5EF4-FFF2-40B4-BE49-F238E27FC236}">
                    <a16:creationId xmlns:a16="http://schemas.microsoft.com/office/drawing/2014/main" id="{24805A1E-2BF9-3468-6805-2ED95B50D76E}"/>
                  </a:ext>
                </a:extLst>
              </p:cNvPr>
              <p:cNvPicPr/>
              <p:nvPr/>
            </p:nvPicPr>
            <p:blipFill>
              <a:blip r:embed="rId63"/>
              <a:stretch>
                <a:fillRect/>
              </a:stretch>
            </p:blipFill>
            <p:spPr>
              <a:xfrm>
                <a:off x="2464519" y="4491921"/>
                <a:ext cx="128832" cy="165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4">
            <p14:nvContentPartPr>
              <p14:cNvPr id="134" name="Encre 134">
                <a:extLst>
                  <a:ext uri="{FF2B5EF4-FFF2-40B4-BE49-F238E27FC236}">
                    <a16:creationId xmlns:a16="http://schemas.microsoft.com/office/drawing/2014/main" id="{0F4E952B-F3E3-1018-858A-FDBCE8ACCCA5}"/>
                  </a:ext>
                </a:extLst>
              </p14:cNvPr>
              <p14:cNvContentPartPr/>
              <p14:nvPr/>
            </p14:nvContentPartPr>
            <p14:xfrm>
              <a:off x="2483935" y="4550241"/>
              <a:ext cx="208080" cy="24120"/>
            </p14:xfrm>
          </p:contentPart>
        </mc:Choice>
        <mc:Fallback>
          <p:pic>
            <p:nvPicPr>
              <p:cNvPr id="134" name="Encre 134">
                <a:extLst>
                  <a:ext uri="{FF2B5EF4-FFF2-40B4-BE49-F238E27FC236}">
                    <a16:creationId xmlns:a16="http://schemas.microsoft.com/office/drawing/2014/main" id="{0F4E952B-F3E3-1018-858A-FDBCE8ACCCA5}"/>
                  </a:ext>
                </a:extLst>
              </p:cNvPr>
              <p:cNvPicPr/>
              <p:nvPr/>
            </p:nvPicPr>
            <p:blipFill>
              <a:blip r:embed="rId65"/>
              <a:stretch>
                <a:fillRect/>
              </a:stretch>
            </p:blipFill>
            <p:spPr>
              <a:xfrm>
                <a:off x="2476375" y="4542792"/>
                <a:ext cx="223200" cy="3901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6">
            <p14:nvContentPartPr>
              <p14:cNvPr id="135" name="Encre 134">
                <a:extLst>
                  <a:ext uri="{FF2B5EF4-FFF2-40B4-BE49-F238E27FC236}">
                    <a16:creationId xmlns:a16="http://schemas.microsoft.com/office/drawing/2014/main" id="{1C7A792B-F863-FF73-FDED-38EB22C4E27C}"/>
                  </a:ext>
                </a:extLst>
              </p14:cNvPr>
              <p14:cNvContentPartPr/>
              <p14:nvPr/>
            </p14:nvContentPartPr>
            <p14:xfrm>
              <a:off x="2377735" y="4533321"/>
              <a:ext cx="17280" cy="70560"/>
            </p14:xfrm>
          </p:contentPart>
        </mc:Choice>
        <mc:Fallback>
          <p:pic>
            <p:nvPicPr>
              <p:cNvPr id="135" name="Encre 134">
                <a:extLst>
                  <a:ext uri="{FF2B5EF4-FFF2-40B4-BE49-F238E27FC236}">
                    <a16:creationId xmlns:a16="http://schemas.microsoft.com/office/drawing/2014/main" id="{1C7A792B-F863-FF73-FDED-38EB22C4E27C}"/>
                  </a:ext>
                </a:extLst>
              </p:cNvPr>
              <p:cNvPicPr/>
              <p:nvPr/>
            </p:nvPicPr>
            <p:blipFill>
              <a:blip r:embed="rId67"/>
              <a:stretch>
                <a:fillRect/>
              </a:stretch>
            </p:blipFill>
            <p:spPr>
              <a:xfrm>
                <a:off x="2370175" y="4525761"/>
                <a:ext cx="32400" cy="85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8">
            <p14:nvContentPartPr>
              <p14:cNvPr id="139" name="Encre 139">
                <a:extLst>
                  <a:ext uri="{FF2B5EF4-FFF2-40B4-BE49-F238E27FC236}">
                    <a16:creationId xmlns:a16="http://schemas.microsoft.com/office/drawing/2014/main" id="{1258AD0A-A285-4C15-3B5E-6869D692C4DB}"/>
                  </a:ext>
                </a:extLst>
              </p14:cNvPr>
              <p14:cNvContentPartPr/>
              <p14:nvPr/>
            </p14:nvContentPartPr>
            <p14:xfrm>
              <a:off x="2263975" y="4148841"/>
              <a:ext cx="493200" cy="256680"/>
            </p14:xfrm>
          </p:contentPart>
        </mc:Choice>
        <mc:Fallback>
          <p:pic>
            <p:nvPicPr>
              <p:cNvPr id="139" name="Encre 139">
                <a:extLst>
                  <a:ext uri="{FF2B5EF4-FFF2-40B4-BE49-F238E27FC236}">
                    <a16:creationId xmlns:a16="http://schemas.microsoft.com/office/drawing/2014/main" id="{1258AD0A-A285-4C15-3B5E-6869D692C4DB}"/>
                  </a:ext>
                </a:extLst>
              </p:cNvPr>
              <p:cNvPicPr/>
              <p:nvPr/>
            </p:nvPicPr>
            <p:blipFill>
              <a:blip r:embed="rId69"/>
              <a:stretch>
                <a:fillRect/>
              </a:stretch>
            </p:blipFill>
            <p:spPr>
              <a:xfrm>
                <a:off x="2256415" y="4141270"/>
                <a:ext cx="508320" cy="27182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0">
            <p14:nvContentPartPr>
              <p14:cNvPr id="142" name="Encre 142">
                <a:extLst>
                  <a:ext uri="{FF2B5EF4-FFF2-40B4-BE49-F238E27FC236}">
                    <a16:creationId xmlns:a16="http://schemas.microsoft.com/office/drawing/2014/main" id="{369EE871-218C-1360-CACF-E94D58B79AF9}"/>
                  </a:ext>
                </a:extLst>
              </p14:cNvPr>
              <p14:cNvContentPartPr/>
              <p14:nvPr/>
            </p14:nvContentPartPr>
            <p14:xfrm>
              <a:off x="2880295" y="4235961"/>
              <a:ext cx="135720" cy="128520"/>
            </p14:xfrm>
          </p:contentPart>
        </mc:Choice>
        <mc:Fallback>
          <p:pic>
            <p:nvPicPr>
              <p:cNvPr id="142" name="Encre 142">
                <a:extLst>
                  <a:ext uri="{FF2B5EF4-FFF2-40B4-BE49-F238E27FC236}">
                    <a16:creationId xmlns:a16="http://schemas.microsoft.com/office/drawing/2014/main" id="{369EE871-218C-1360-CACF-E94D58B79AF9}"/>
                  </a:ext>
                </a:extLst>
              </p:cNvPr>
              <p:cNvPicPr/>
              <p:nvPr/>
            </p:nvPicPr>
            <p:blipFill>
              <a:blip r:embed="rId71"/>
              <a:stretch>
                <a:fillRect/>
              </a:stretch>
            </p:blipFill>
            <p:spPr>
              <a:xfrm>
                <a:off x="2872735" y="4228401"/>
                <a:ext cx="150840" cy="143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2">
            <p14:nvContentPartPr>
              <p14:cNvPr id="143" name="Encre 142">
                <a:extLst>
                  <a:ext uri="{FF2B5EF4-FFF2-40B4-BE49-F238E27FC236}">
                    <a16:creationId xmlns:a16="http://schemas.microsoft.com/office/drawing/2014/main" id="{2AD75098-17AD-3566-BD3B-076C55B585B8}"/>
                  </a:ext>
                </a:extLst>
              </p14:cNvPr>
              <p14:cNvContentPartPr/>
              <p14:nvPr/>
            </p14:nvContentPartPr>
            <p14:xfrm>
              <a:off x="2752135" y="4219041"/>
              <a:ext cx="10080" cy="51120"/>
            </p14:xfrm>
          </p:contentPart>
        </mc:Choice>
        <mc:Fallback>
          <p:pic>
            <p:nvPicPr>
              <p:cNvPr id="143" name="Encre 142">
                <a:extLst>
                  <a:ext uri="{FF2B5EF4-FFF2-40B4-BE49-F238E27FC236}">
                    <a16:creationId xmlns:a16="http://schemas.microsoft.com/office/drawing/2014/main" id="{2AD75098-17AD-3566-BD3B-076C55B585B8}"/>
                  </a:ext>
                </a:extLst>
              </p:cNvPr>
              <p:cNvPicPr/>
              <p:nvPr/>
            </p:nvPicPr>
            <p:blipFill>
              <a:blip r:embed="rId73"/>
              <a:stretch>
                <a:fillRect/>
              </a:stretch>
            </p:blipFill>
            <p:spPr>
              <a:xfrm>
                <a:off x="2744575" y="4211481"/>
                <a:ext cx="25200" cy="6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4">
            <p14:nvContentPartPr>
              <p14:cNvPr id="146" name="Encre 146">
                <a:extLst>
                  <a:ext uri="{FF2B5EF4-FFF2-40B4-BE49-F238E27FC236}">
                    <a16:creationId xmlns:a16="http://schemas.microsoft.com/office/drawing/2014/main" id="{DE66DF44-5C67-9427-BAB4-94ABD4A3A9F4}"/>
                  </a:ext>
                </a:extLst>
              </p14:cNvPr>
              <p14:cNvContentPartPr/>
              <p14:nvPr/>
            </p14:nvContentPartPr>
            <p14:xfrm>
              <a:off x="1882375" y="4194921"/>
              <a:ext cx="556200" cy="737280"/>
            </p14:xfrm>
          </p:contentPart>
        </mc:Choice>
        <mc:Fallback>
          <p:pic>
            <p:nvPicPr>
              <p:cNvPr id="146" name="Encre 146">
                <a:extLst>
                  <a:ext uri="{FF2B5EF4-FFF2-40B4-BE49-F238E27FC236}">
                    <a16:creationId xmlns:a16="http://schemas.microsoft.com/office/drawing/2014/main" id="{DE66DF44-5C67-9427-BAB4-94ABD4A3A9F4}"/>
                  </a:ext>
                </a:extLst>
              </p:cNvPr>
              <p:cNvPicPr/>
              <p:nvPr/>
            </p:nvPicPr>
            <p:blipFill>
              <a:blip r:embed="rId75"/>
              <a:stretch>
                <a:fillRect/>
              </a:stretch>
            </p:blipFill>
            <p:spPr>
              <a:xfrm>
                <a:off x="1866895" y="4179441"/>
                <a:ext cx="586800" cy="767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6">
            <p14:nvContentPartPr>
              <p14:cNvPr id="147" name="Encre 146">
                <a:extLst>
                  <a:ext uri="{FF2B5EF4-FFF2-40B4-BE49-F238E27FC236}">
                    <a16:creationId xmlns:a16="http://schemas.microsoft.com/office/drawing/2014/main" id="{DD6A4F7A-066C-4FEF-C49C-C88AE306FE55}"/>
                  </a:ext>
                </a:extLst>
              </p14:cNvPr>
              <p14:cNvContentPartPr/>
              <p14:nvPr/>
            </p14:nvContentPartPr>
            <p14:xfrm>
              <a:off x="2348575" y="4158561"/>
              <a:ext cx="145440" cy="319320"/>
            </p14:xfrm>
          </p:contentPart>
        </mc:Choice>
        <mc:Fallback>
          <p:pic>
            <p:nvPicPr>
              <p:cNvPr id="147" name="Encre 146">
                <a:extLst>
                  <a:ext uri="{FF2B5EF4-FFF2-40B4-BE49-F238E27FC236}">
                    <a16:creationId xmlns:a16="http://schemas.microsoft.com/office/drawing/2014/main" id="{DD6A4F7A-066C-4FEF-C49C-C88AE306FE55}"/>
                  </a:ext>
                </a:extLst>
              </p:cNvPr>
              <p:cNvPicPr/>
              <p:nvPr/>
            </p:nvPicPr>
            <p:blipFill>
              <a:blip r:embed="rId77"/>
              <a:stretch>
                <a:fillRect/>
              </a:stretch>
            </p:blipFill>
            <p:spPr>
              <a:xfrm>
                <a:off x="2333057" y="4143081"/>
                <a:ext cx="176116" cy="349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8">
            <p14:nvContentPartPr>
              <p14:cNvPr id="150" name="Encre 150">
                <a:extLst>
                  <a:ext uri="{FF2B5EF4-FFF2-40B4-BE49-F238E27FC236}">
                    <a16:creationId xmlns:a16="http://schemas.microsoft.com/office/drawing/2014/main" id="{B7583AC5-93F5-4C42-6E91-904CE1D3B8F2}"/>
                  </a:ext>
                </a:extLst>
              </p14:cNvPr>
              <p14:cNvContentPartPr/>
              <p14:nvPr/>
            </p14:nvContentPartPr>
            <p14:xfrm>
              <a:off x="2396889" y="4441216"/>
              <a:ext cx="97200" cy="259200"/>
            </p14:xfrm>
          </p:contentPart>
        </mc:Choice>
        <mc:Fallback>
          <p:pic>
            <p:nvPicPr>
              <p:cNvPr id="150" name="Encre 150">
                <a:extLst>
                  <a:ext uri="{FF2B5EF4-FFF2-40B4-BE49-F238E27FC236}">
                    <a16:creationId xmlns:a16="http://schemas.microsoft.com/office/drawing/2014/main" id="{B7583AC5-93F5-4C42-6E91-904CE1D3B8F2}"/>
                  </a:ext>
                </a:extLst>
              </p:cNvPr>
              <p:cNvPicPr/>
              <p:nvPr/>
            </p:nvPicPr>
            <p:blipFill>
              <a:blip r:embed="rId79"/>
              <a:stretch>
                <a:fillRect/>
              </a:stretch>
            </p:blipFill>
            <p:spPr>
              <a:xfrm>
                <a:off x="2381351" y="4425714"/>
                <a:ext cx="127914" cy="28984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0">
            <p14:nvContentPartPr>
              <p14:cNvPr id="153" name="Encre 153">
                <a:extLst>
                  <a:ext uri="{FF2B5EF4-FFF2-40B4-BE49-F238E27FC236}">
                    <a16:creationId xmlns:a16="http://schemas.microsoft.com/office/drawing/2014/main" id="{A923A18F-ED15-FB48-3986-6FA2D7B3C253}"/>
                  </a:ext>
                </a:extLst>
              </p14:cNvPr>
              <p14:cNvContentPartPr/>
              <p14:nvPr/>
            </p14:nvContentPartPr>
            <p14:xfrm>
              <a:off x="2493729" y="4670896"/>
              <a:ext cx="157320" cy="24840"/>
            </p14:xfrm>
          </p:contentPart>
        </mc:Choice>
        <mc:Fallback>
          <p:pic>
            <p:nvPicPr>
              <p:cNvPr id="153" name="Encre 153">
                <a:extLst>
                  <a:ext uri="{FF2B5EF4-FFF2-40B4-BE49-F238E27FC236}">
                    <a16:creationId xmlns:a16="http://schemas.microsoft.com/office/drawing/2014/main" id="{A923A18F-ED15-FB48-3986-6FA2D7B3C253}"/>
                  </a:ext>
                </a:extLst>
              </p:cNvPr>
              <p:cNvPicPr/>
              <p:nvPr/>
            </p:nvPicPr>
            <p:blipFill>
              <a:blip r:embed="rId81"/>
              <a:stretch>
                <a:fillRect/>
              </a:stretch>
            </p:blipFill>
            <p:spPr>
              <a:xfrm>
                <a:off x="2478284" y="4655188"/>
                <a:ext cx="187850" cy="5589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2">
            <p14:nvContentPartPr>
              <p14:cNvPr id="162" name="Encre 162">
                <a:extLst>
                  <a:ext uri="{FF2B5EF4-FFF2-40B4-BE49-F238E27FC236}">
                    <a16:creationId xmlns:a16="http://schemas.microsoft.com/office/drawing/2014/main" id="{6D5B8643-6A9F-00A0-29F4-F99E3E4D45D4}"/>
                  </a:ext>
                </a:extLst>
              </p14:cNvPr>
              <p14:cNvContentPartPr/>
              <p14:nvPr/>
            </p14:nvContentPartPr>
            <p14:xfrm>
              <a:off x="2338929" y="4173016"/>
              <a:ext cx="334080" cy="411480"/>
            </p14:xfrm>
          </p:contentPart>
        </mc:Choice>
        <mc:Fallback>
          <p:pic>
            <p:nvPicPr>
              <p:cNvPr id="162" name="Encre 162">
                <a:extLst>
                  <a:ext uri="{FF2B5EF4-FFF2-40B4-BE49-F238E27FC236}">
                    <a16:creationId xmlns:a16="http://schemas.microsoft.com/office/drawing/2014/main" id="{6D5B8643-6A9F-00A0-29F4-F99E3E4D45D4}"/>
                  </a:ext>
                </a:extLst>
              </p:cNvPr>
              <p:cNvPicPr/>
              <p:nvPr/>
            </p:nvPicPr>
            <p:blipFill>
              <a:blip r:embed="rId83"/>
              <a:stretch>
                <a:fillRect/>
              </a:stretch>
            </p:blipFill>
            <p:spPr>
              <a:xfrm>
                <a:off x="2323432" y="4157522"/>
                <a:ext cx="364713" cy="44210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4">
            <p14:nvContentPartPr>
              <p14:cNvPr id="163" name="Encre 162">
                <a:extLst>
                  <a:ext uri="{FF2B5EF4-FFF2-40B4-BE49-F238E27FC236}">
                    <a16:creationId xmlns:a16="http://schemas.microsoft.com/office/drawing/2014/main" id="{4AEB8BA7-3EEF-6905-5760-16054BFC751D}"/>
                  </a:ext>
                </a:extLst>
              </p14:cNvPr>
              <p14:cNvContentPartPr/>
              <p14:nvPr/>
            </p14:nvContentPartPr>
            <p14:xfrm>
              <a:off x="2665089" y="4426816"/>
              <a:ext cx="14760" cy="109080"/>
            </p14:xfrm>
          </p:contentPart>
        </mc:Choice>
        <mc:Fallback>
          <p:pic>
            <p:nvPicPr>
              <p:cNvPr id="163" name="Encre 162">
                <a:extLst>
                  <a:ext uri="{FF2B5EF4-FFF2-40B4-BE49-F238E27FC236}">
                    <a16:creationId xmlns:a16="http://schemas.microsoft.com/office/drawing/2014/main" id="{4AEB8BA7-3EEF-6905-5760-16054BFC751D}"/>
                  </a:ext>
                </a:extLst>
              </p:cNvPr>
              <p:cNvPicPr/>
              <p:nvPr/>
            </p:nvPicPr>
            <p:blipFill>
              <a:blip r:embed="rId85"/>
              <a:stretch>
                <a:fillRect/>
              </a:stretch>
            </p:blipFill>
            <p:spPr>
              <a:xfrm>
                <a:off x="2649609" y="4411336"/>
                <a:ext cx="45360" cy="139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6">
            <p14:nvContentPartPr>
              <p14:cNvPr id="166" name="Encre 165">
                <a:extLst>
                  <a:ext uri="{FF2B5EF4-FFF2-40B4-BE49-F238E27FC236}">
                    <a16:creationId xmlns:a16="http://schemas.microsoft.com/office/drawing/2014/main" id="{4770D7FF-0335-BA6B-C8E1-D5542EEFF2A9}"/>
                  </a:ext>
                </a:extLst>
              </p14:cNvPr>
              <p14:cNvContentPartPr/>
              <p14:nvPr/>
            </p14:nvContentPartPr>
            <p14:xfrm>
              <a:off x="2810169" y="4453456"/>
              <a:ext cx="10080" cy="106560"/>
            </p14:xfrm>
          </p:contentPart>
        </mc:Choice>
        <mc:Fallback>
          <p:pic>
            <p:nvPicPr>
              <p:cNvPr id="166" name="Encre 165">
                <a:extLst>
                  <a:ext uri="{FF2B5EF4-FFF2-40B4-BE49-F238E27FC236}">
                    <a16:creationId xmlns:a16="http://schemas.microsoft.com/office/drawing/2014/main" id="{4770D7FF-0335-BA6B-C8E1-D5542EEFF2A9}"/>
                  </a:ext>
                </a:extLst>
              </p:cNvPr>
              <p:cNvPicPr/>
              <p:nvPr/>
            </p:nvPicPr>
            <p:blipFill>
              <a:blip r:embed="rId87"/>
              <a:stretch>
                <a:fillRect/>
              </a:stretch>
            </p:blipFill>
            <p:spPr>
              <a:xfrm>
                <a:off x="2794116" y="4438028"/>
                <a:ext cx="41813" cy="13705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8">
            <p14:nvContentPartPr>
              <p14:cNvPr id="187" name="Encre 187">
                <a:extLst>
                  <a:ext uri="{FF2B5EF4-FFF2-40B4-BE49-F238E27FC236}">
                    <a16:creationId xmlns:a16="http://schemas.microsoft.com/office/drawing/2014/main" id="{1539AD44-D03D-89E6-0ABA-E357E13B5A1B}"/>
                  </a:ext>
                </a:extLst>
              </p14:cNvPr>
              <p14:cNvContentPartPr/>
              <p14:nvPr/>
            </p14:nvContentPartPr>
            <p14:xfrm>
              <a:off x="2580489" y="4100656"/>
              <a:ext cx="493560" cy="587160"/>
            </p14:xfrm>
          </p:contentPart>
        </mc:Choice>
        <mc:Fallback>
          <p:pic>
            <p:nvPicPr>
              <p:cNvPr id="187" name="Encre 187">
                <a:extLst>
                  <a:ext uri="{FF2B5EF4-FFF2-40B4-BE49-F238E27FC236}">
                    <a16:creationId xmlns:a16="http://schemas.microsoft.com/office/drawing/2014/main" id="{1539AD44-D03D-89E6-0ABA-E357E13B5A1B}"/>
                  </a:ext>
                </a:extLst>
              </p:cNvPr>
              <p:cNvPicPr/>
              <p:nvPr/>
            </p:nvPicPr>
            <p:blipFill>
              <a:blip r:embed="rId89"/>
              <a:stretch>
                <a:fillRect/>
              </a:stretch>
            </p:blipFill>
            <p:spPr>
              <a:xfrm>
                <a:off x="2564998" y="4085185"/>
                <a:ext cx="524182" cy="61774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0">
            <p14:nvContentPartPr>
              <p14:cNvPr id="188" name="Encre 187">
                <a:extLst>
                  <a:ext uri="{FF2B5EF4-FFF2-40B4-BE49-F238E27FC236}">
                    <a16:creationId xmlns:a16="http://schemas.microsoft.com/office/drawing/2014/main" id="{2F80AA4F-EF82-D3A1-A94B-D81E5F512C03}"/>
                  </a:ext>
                </a:extLst>
              </p14:cNvPr>
              <p14:cNvContentPartPr/>
              <p14:nvPr/>
            </p14:nvContentPartPr>
            <p14:xfrm>
              <a:off x="2404089" y="4562176"/>
              <a:ext cx="89640" cy="138240"/>
            </p14:xfrm>
          </p:contentPart>
        </mc:Choice>
        <mc:Fallback>
          <p:pic>
            <p:nvPicPr>
              <p:cNvPr id="188" name="Encre 187">
                <a:extLst>
                  <a:ext uri="{FF2B5EF4-FFF2-40B4-BE49-F238E27FC236}">
                    <a16:creationId xmlns:a16="http://schemas.microsoft.com/office/drawing/2014/main" id="{2F80AA4F-EF82-D3A1-A94B-D81E5F512C03}"/>
                  </a:ext>
                </a:extLst>
              </p:cNvPr>
              <p:cNvPicPr/>
              <p:nvPr/>
            </p:nvPicPr>
            <p:blipFill>
              <a:blip r:embed="rId91"/>
              <a:stretch>
                <a:fillRect/>
              </a:stretch>
            </p:blipFill>
            <p:spPr>
              <a:xfrm>
                <a:off x="2388609" y="4546696"/>
                <a:ext cx="120240" cy="168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734274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F677956-6D54-6638-F0E8-25DAFAB2C266}"/>
              </a:ext>
            </a:extLst>
          </p:cNvPr>
          <p:cNvSpPr/>
          <p:nvPr/>
        </p:nvSpPr>
        <p:spPr>
          <a:xfrm>
            <a:off x="1441621" y="416011"/>
            <a:ext cx="2158314" cy="296974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200" b="1"/>
              <a:t>Examples:</a:t>
            </a:r>
          </a:p>
          <a:p>
            <a:endParaRPr lang="en-US" sz="1200" b="1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/>
              <a:t>So, what are we deciding? What should I write down?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/>
              <a:t>I noted different options. Should we pick one and move on?</a:t>
            </a:r>
            <a:endParaRPr lang="fr-FR" sz="120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4F3A2BB-5034-29A2-1DD7-02449082EBD0}"/>
              </a:ext>
            </a:extLst>
          </p:cNvPr>
          <p:cNvSpPr/>
          <p:nvPr/>
        </p:nvSpPr>
        <p:spPr>
          <a:xfrm>
            <a:off x="3847070" y="416011"/>
            <a:ext cx="2158314" cy="296974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200" b="1"/>
              <a:t>Examples:</a:t>
            </a:r>
          </a:p>
          <a:p>
            <a:endParaRPr lang="en-US" sz="1200" b="1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/>
              <a:t>Our intent today is to... By the end of this meeting we could concretely target...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/>
              <a:t>Guys, we are moving away from today's intent. Let's refocus</a:t>
            </a:r>
            <a:endParaRPr lang="fr-FR" sz="120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CB85390-8597-EB16-2EEB-19DA57C934F0}"/>
              </a:ext>
            </a:extLst>
          </p:cNvPr>
          <p:cNvSpPr/>
          <p:nvPr/>
        </p:nvSpPr>
        <p:spPr>
          <a:xfrm>
            <a:off x="6252519" y="416011"/>
            <a:ext cx="2158314" cy="296974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200" b="1"/>
              <a:t>Examples:</a:t>
            </a:r>
          </a:p>
          <a:p>
            <a:endParaRPr lang="en-US" sz="1200" b="1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/>
              <a:t>I will time-box this activity to 10 min and make a signal after 5min.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/>
              <a:t>Guys, we only have 5 min left. Unless there is a strong objection, let's focus on the decision on topic A and leave topic B for later.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61CFE1F-549A-3E04-3E26-ADD0FEFE753D}"/>
              </a:ext>
            </a:extLst>
          </p:cNvPr>
          <p:cNvSpPr/>
          <p:nvPr/>
        </p:nvSpPr>
        <p:spPr>
          <a:xfrm>
            <a:off x="8657968" y="416011"/>
            <a:ext cx="2158314" cy="296974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200" b="1"/>
              <a:t>Examples:</a:t>
            </a:r>
          </a:p>
          <a:p>
            <a:endParaRPr lang="en-US" sz="1200" b="1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/>
              <a:t>Who volunteers on the missions today?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/>
              <a:t>I propose we spend 5 min to share the intent, then do a first round of 10 min of brainstorming and then a meta-feedback break of 3 min.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/>
              <a:t>Kim, would you like to add anything?</a:t>
            </a:r>
            <a:endParaRPr lang="fr-FR" sz="120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59E8F7E-4D64-0566-E16D-5E2CC568C373}"/>
              </a:ext>
            </a:extLst>
          </p:cNvPr>
          <p:cNvSpPr/>
          <p:nvPr/>
        </p:nvSpPr>
        <p:spPr>
          <a:xfrm>
            <a:off x="8657968" y="3472250"/>
            <a:ext cx="2158314" cy="296974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200" b="1"/>
              <a:t>Examples:</a:t>
            </a:r>
          </a:p>
          <a:p>
            <a:endParaRPr lang="en-US" sz="1200" b="1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/>
              <a:t>Guys, I am seeing that we are starting to use these missions well!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/>
              <a:t>I also see that we are struggling to make decisions. I propose that the decision pusher be more pushy to help us.</a:t>
            </a:r>
            <a:endParaRPr lang="fr-FR" sz="1200"/>
          </a:p>
        </p:txBody>
      </p:sp>
    </p:spTree>
    <p:extLst>
      <p:ext uri="{BB962C8B-B14F-4D97-AF65-F5344CB8AC3E}">
        <p14:creationId xmlns:p14="http://schemas.microsoft.com/office/powerpoint/2010/main" val="41085995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616CE-63F1-8F80-F127-7D6AF9469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err="1"/>
              <a:t>Sample</a:t>
            </a:r>
            <a:r>
              <a:rPr lang="fr-FR"/>
              <a:t> Event </a:t>
            </a:r>
            <a:r>
              <a:rPr lang="fr-FR" err="1"/>
              <a:t>Storming</a:t>
            </a:r>
            <a:r>
              <a:rPr lang="fr-FR"/>
              <a:t> </a:t>
            </a:r>
            <a:r>
              <a:rPr lang="fr-FR" err="1"/>
              <a:t>bo</a:t>
            </a:r>
            <a:r>
              <a:rPr lang="en-US" err="1"/>
              <a:t>ard</a:t>
            </a:r>
            <a:endParaRPr lang="fr-FR"/>
          </a:p>
        </p:txBody>
      </p:sp>
      <p:pic>
        <p:nvPicPr>
          <p:cNvPr id="5" name="Content Placeholder 4" descr="Chart, waterfall chart&#10;&#10;Description automatically generated">
            <a:extLst>
              <a:ext uri="{FF2B5EF4-FFF2-40B4-BE49-F238E27FC236}">
                <a16:creationId xmlns:a16="http://schemas.microsoft.com/office/drawing/2014/main" id="{78B455AF-6514-0180-EA7F-25981C127F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18549">
            <a:off x="2014267" y="1742364"/>
            <a:ext cx="8163466" cy="44541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5" name="Encre 25">
                <a:extLst>
                  <a:ext uri="{FF2B5EF4-FFF2-40B4-BE49-F238E27FC236}">
                    <a16:creationId xmlns:a16="http://schemas.microsoft.com/office/drawing/2014/main" id="{58CFABB3-25AE-ED37-E023-A4652E35C183}"/>
                  </a:ext>
                </a:extLst>
              </p14:cNvPr>
              <p14:cNvContentPartPr/>
              <p14:nvPr/>
            </p14:nvContentPartPr>
            <p14:xfrm>
              <a:off x="10498198" y="5743302"/>
              <a:ext cx="797760" cy="310680"/>
            </p14:xfrm>
          </p:contentPart>
        </mc:Choice>
        <mc:Fallback>
          <p:pic>
            <p:nvPicPr>
              <p:cNvPr id="25" name="Encre 25">
                <a:extLst>
                  <a:ext uri="{FF2B5EF4-FFF2-40B4-BE49-F238E27FC236}">
                    <a16:creationId xmlns:a16="http://schemas.microsoft.com/office/drawing/2014/main" id="{58CFABB3-25AE-ED37-E023-A4652E35C183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467252" y="5712378"/>
                <a:ext cx="858932" cy="37180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65" name="Encre 65">
                <a:extLst>
                  <a:ext uri="{FF2B5EF4-FFF2-40B4-BE49-F238E27FC236}">
                    <a16:creationId xmlns:a16="http://schemas.microsoft.com/office/drawing/2014/main" id="{392A8D15-F8BA-5F27-593E-571D0AF853C9}"/>
                  </a:ext>
                </a:extLst>
              </p14:cNvPr>
              <p14:cNvContentPartPr/>
              <p14:nvPr/>
            </p14:nvContentPartPr>
            <p14:xfrm>
              <a:off x="2157718" y="6254142"/>
              <a:ext cx="8533080" cy="505800"/>
            </p14:xfrm>
          </p:contentPart>
        </mc:Choice>
        <mc:Fallback>
          <p:pic>
            <p:nvPicPr>
              <p:cNvPr id="65" name="Encre 65">
                <a:extLst>
                  <a:ext uri="{FF2B5EF4-FFF2-40B4-BE49-F238E27FC236}">
                    <a16:creationId xmlns:a16="http://schemas.microsoft.com/office/drawing/2014/main" id="{392A8D15-F8BA-5F27-593E-571D0AF853C9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126758" y="6223204"/>
                <a:ext cx="8594280" cy="56695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8" name="Encre 68">
                <a:extLst>
                  <a:ext uri="{FF2B5EF4-FFF2-40B4-BE49-F238E27FC236}">
                    <a16:creationId xmlns:a16="http://schemas.microsoft.com/office/drawing/2014/main" id="{73492C3F-ABCA-46FB-BF7F-3B59E54FBBEB}"/>
                  </a:ext>
                </a:extLst>
              </p14:cNvPr>
              <p14:cNvContentPartPr/>
              <p14:nvPr/>
            </p14:nvContentPartPr>
            <p14:xfrm>
              <a:off x="8130737" y="2732253"/>
              <a:ext cx="272520" cy="3116160"/>
            </p14:xfrm>
          </p:contentPart>
        </mc:Choice>
        <mc:Fallback>
          <p:pic>
            <p:nvPicPr>
              <p:cNvPr id="68" name="Encre 68">
                <a:extLst>
                  <a:ext uri="{FF2B5EF4-FFF2-40B4-BE49-F238E27FC236}">
                    <a16:creationId xmlns:a16="http://schemas.microsoft.com/office/drawing/2014/main" id="{73492C3F-ABCA-46FB-BF7F-3B59E54FBBEB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099818" y="2701297"/>
                <a:ext cx="333639" cy="317735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74" name="Encre 74">
                <a:extLst>
                  <a:ext uri="{FF2B5EF4-FFF2-40B4-BE49-F238E27FC236}">
                    <a16:creationId xmlns:a16="http://schemas.microsoft.com/office/drawing/2014/main" id="{68E173D9-59D6-B035-463D-839DAF9C7737}"/>
                  </a:ext>
                </a:extLst>
              </p14:cNvPr>
              <p14:cNvContentPartPr/>
              <p14:nvPr/>
            </p14:nvContentPartPr>
            <p14:xfrm>
              <a:off x="8360057" y="2703453"/>
              <a:ext cx="2214360" cy="1368720"/>
            </p14:xfrm>
          </p:contentPart>
        </mc:Choice>
        <mc:Fallback>
          <p:pic>
            <p:nvPicPr>
              <p:cNvPr id="74" name="Encre 74">
                <a:extLst>
                  <a:ext uri="{FF2B5EF4-FFF2-40B4-BE49-F238E27FC236}">
                    <a16:creationId xmlns:a16="http://schemas.microsoft.com/office/drawing/2014/main" id="{68E173D9-59D6-B035-463D-839DAF9C7737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329097" y="2672493"/>
                <a:ext cx="2275560" cy="1429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127" name="Encre 127">
                <a:extLst>
                  <a:ext uri="{FF2B5EF4-FFF2-40B4-BE49-F238E27FC236}">
                    <a16:creationId xmlns:a16="http://schemas.microsoft.com/office/drawing/2014/main" id="{FFFEBA49-C566-3B70-3713-3542F9312CBB}"/>
                  </a:ext>
                </a:extLst>
              </p14:cNvPr>
              <p14:cNvContentPartPr/>
              <p14:nvPr/>
            </p14:nvContentPartPr>
            <p14:xfrm>
              <a:off x="10659737" y="2037093"/>
              <a:ext cx="1132560" cy="659520"/>
            </p14:xfrm>
          </p:contentPart>
        </mc:Choice>
        <mc:Fallback>
          <p:pic>
            <p:nvPicPr>
              <p:cNvPr id="127" name="Encre 127">
                <a:extLst>
                  <a:ext uri="{FF2B5EF4-FFF2-40B4-BE49-F238E27FC236}">
                    <a16:creationId xmlns:a16="http://schemas.microsoft.com/office/drawing/2014/main" id="{FFFEBA49-C566-3B70-3713-3542F9312CBB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0628777" y="2006133"/>
                <a:ext cx="1193760" cy="720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145" name="Encre 145">
                <a:extLst>
                  <a:ext uri="{FF2B5EF4-FFF2-40B4-BE49-F238E27FC236}">
                    <a16:creationId xmlns:a16="http://schemas.microsoft.com/office/drawing/2014/main" id="{97F0BB5D-F67F-BC70-CB19-B1FE4720A572}"/>
                  </a:ext>
                </a:extLst>
              </p14:cNvPr>
              <p14:cNvContentPartPr/>
              <p14:nvPr/>
            </p14:nvContentPartPr>
            <p14:xfrm>
              <a:off x="10681337" y="3026013"/>
              <a:ext cx="1340280" cy="580680"/>
            </p14:xfrm>
          </p:contentPart>
        </mc:Choice>
        <mc:Fallback>
          <p:pic>
            <p:nvPicPr>
              <p:cNvPr id="145" name="Encre 145">
                <a:extLst>
                  <a:ext uri="{FF2B5EF4-FFF2-40B4-BE49-F238E27FC236}">
                    <a16:creationId xmlns:a16="http://schemas.microsoft.com/office/drawing/2014/main" id="{97F0BB5D-F67F-BC70-CB19-B1FE4720A572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0650369" y="2995053"/>
                <a:ext cx="1401496" cy="641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152" name="Encre 152">
                <a:extLst>
                  <a:ext uri="{FF2B5EF4-FFF2-40B4-BE49-F238E27FC236}">
                    <a16:creationId xmlns:a16="http://schemas.microsoft.com/office/drawing/2014/main" id="{3F548D7B-E6CE-1665-A473-777C84ED7B01}"/>
                  </a:ext>
                </a:extLst>
              </p14:cNvPr>
              <p14:cNvContentPartPr/>
              <p14:nvPr/>
            </p14:nvContentPartPr>
            <p14:xfrm>
              <a:off x="10731377" y="3742413"/>
              <a:ext cx="599040" cy="308520"/>
            </p14:xfrm>
          </p:contentPart>
        </mc:Choice>
        <mc:Fallback>
          <p:pic>
            <p:nvPicPr>
              <p:cNvPr id="152" name="Encre 152">
                <a:extLst>
                  <a:ext uri="{FF2B5EF4-FFF2-40B4-BE49-F238E27FC236}">
                    <a16:creationId xmlns:a16="http://schemas.microsoft.com/office/drawing/2014/main" id="{3F548D7B-E6CE-1665-A473-777C84ED7B01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0700417" y="3711453"/>
                <a:ext cx="660240" cy="369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179" name="Encre 179">
                <a:extLst>
                  <a:ext uri="{FF2B5EF4-FFF2-40B4-BE49-F238E27FC236}">
                    <a16:creationId xmlns:a16="http://schemas.microsoft.com/office/drawing/2014/main" id="{FB501129-22B0-209F-02C0-ED44084525EB}"/>
                  </a:ext>
                </a:extLst>
              </p14:cNvPr>
              <p14:cNvContentPartPr/>
              <p14:nvPr/>
            </p14:nvContentPartPr>
            <p14:xfrm>
              <a:off x="4856177" y="4236693"/>
              <a:ext cx="1466280" cy="294120"/>
            </p14:xfrm>
          </p:contentPart>
        </mc:Choice>
        <mc:Fallback>
          <p:pic>
            <p:nvPicPr>
              <p:cNvPr id="179" name="Encre 179">
                <a:extLst>
                  <a:ext uri="{FF2B5EF4-FFF2-40B4-BE49-F238E27FC236}">
                    <a16:creationId xmlns:a16="http://schemas.microsoft.com/office/drawing/2014/main" id="{FB501129-22B0-209F-02C0-ED44084525EB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4825209" y="4195653"/>
                <a:ext cx="1537938" cy="36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90" name="Encre 190">
                <a:extLst>
                  <a:ext uri="{FF2B5EF4-FFF2-40B4-BE49-F238E27FC236}">
                    <a16:creationId xmlns:a16="http://schemas.microsoft.com/office/drawing/2014/main" id="{FB7CE718-CB28-1A96-F095-865A6FEB98B7}"/>
                  </a:ext>
                </a:extLst>
              </p14:cNvPr>
              <p14:cNvContentPartPr/>
              <p14:nvPr/>
            </p14:nvContentPartPr>
            <p14:xfrm>
              <a:off x="263657" y="3986133"/>
              <a:ext cx="5030280" cy="595080"/>
            </p14:xfrm>
          </p:contentPart>
        </mc:Choice>
        <mc:Fallback>
          <p:pic>
            <p:nvPicPr>
              <p:cNvPr id="190" name="Encre 190">
                <a:extLst>
                  <a:ext uri="{FF2B5EF4-FFF2-40B4-BE49-F238E27FC236}">
                    <a16:creationId xmlns:a16="http://schemas.microsoft.com/office/drawing/2014/main" id="{FB7CE718-CB28-1A96-F095-865A6FEB98B7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232697" y="3955173"/>
                <a:ext cx="5091480" cy="656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036350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Picture 92" descr="A black and white logo&#10;&#10;Description automatically generated with low confidence">
            <a:extLst>
              <a:ext uri="{FF2B5EF4-FFF2-40B4-BE49-F238E27FC236}">
                <a16:creationId xmlns:a16="http://schemas.microsoft.com/office/drawing/2014/main" id="{51CEC7C6-9D37-E596-82E5-4D04B1692F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64" t="18323" r="17513" b="19499"/>
          <a:stretch/>
        </p:blipFill>
        <p:spPr>
          <a:xfrm>
            <a:off x="6772276" y="1711590"/>
            <a:ext cx="4986338" cy="4865424"/>
          </a:xfrm>
          <a:prstGeom prst="rect">
            <a:avLst/>
          </a:prstGeom>
        </p:spPr>
      </p:pic>
      <p:pic>
        <p:nvPicPr>
          <p:cNvPr id="90" name="Picture 89" descr="Logo&#10;&#10;Description automatically generated">
            <a:extLst>
              <a:ext uri="{FF2B5EF4-FFF2-40B4-BE49-F238E27FC236}">
                <a16:creationId xmlns:a16="http://schemas.microsoft.com/office/drawing/2014/main" id="{A0BE916B-4D0A-20E0-0B12-67168B897A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86" y="533349"/>
            <a:ext cx="6376988" cy="254681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2" name="Encre 21">
                <a:extLst>
                  <a:ext uri="{FF2B5EF4-FFF2-40B4-BE49-F238E27FC236}">
                    <a16:creationId xmlns:a16="http://schemas.microsoft.com/office/drawing/2014/main" id="{F296C664-4406-6339-F352-A4AF8F184A32}"/>
                  </a:ext>
                </a:extLst>
              </p14:cNvPr>
              <p14:cNvContentPartPr/>
              <p14:nvPr/>
            </p14:nvContentPartPr>
            <p14:xfrm>
              <a:off x="3829780" y="3702591"/>
              <a:ext cx="1500840" cy="2181960"/>
            </p14:xfrm>
          </p:contentPart>
        </mc:Choice>
        <mc:Fallback>
          <p:pic>
            <p:nvPicPr>
              <p:cNvPr id="22" name="Encre 21">
                <a:extLst>
                  <a:ext uri="{FF2B5EF4-FFF2-40B4-BE49-F238E27FC236}">
                    <a16:creationId xmlns:a16="http://schemas.microsoft.com/office/drawing/2014/main" id="{F296C664-4406-6339-F352-A4AF8F184A32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721780" y="3594591"/>
                <a:ext cx="1716480" cy="2397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130265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F677956-6D54-6638-F0E8-25DAFAB2C266}"/>
              </a:ext>
            </a:extLst>
          </p:cNvPr>
          <p:cNvSpPr/>
          <p:nvPr/>
        </p:nvSpPr>
        <p:spPr>
          <a:xfrm>
            <a:off x="1441621" y="416011"/>
            <a:ext cx="2158314" cy="296974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  <a:p>
            <a:pPr algn="ctr"/>
            <a:endParaRPr lang="en-US"/>
          </a:p>
          <a:p>
            <a:pPr algn="ctr"/>
            <a:r>
              <a:rPr lang="en-US"/>
              <a:t>Step 1 – Generate Events</a:t>
            </a:r>
            <a:endParaRPr lang="fr-FR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4F3A2BB-5034-29A2-1DD7-02449082EBD0}"/>
              </a:ext>
            </a:extLst>
          </p:cNvPr>
          <p:cNvSpPr/>
          <p:nvPr/>
        </p:nvSpPr>
        <p:spPr>
          <a:xfrm>
            <a:off x="3847070" y="416011"/>
            <a:ext cx="2158314" cy="296974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  <a:p>
            <a:pPr algn="ctr"/>
            <a:endParaRPr lang="en-US"/>
          </a:p>
          <a:p>
            <a:pPr algn="ctr"/>
            <a:r>
              <a:rPr lang="en-US"/>
              <a:t>Step 2 – Sort Events</a:t>
            </a:r>
            <a:endParaRPr lang="fr-FR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CB85390-8597-EB16-2EEB-19DA57C934F0}"/>
              </a:ext>
            </a:extLst>
          </p:cNvPr>
          <p:cNvSpPr/>
          <p:nvPr/>
        </p:nvSpPr>
        <p:spPr>
          <a:xfrm>
            <a:off x="6252519" y="416011"/>
            <a:ext cx="2158314" cy="296974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  <a:p>
            <a:pPr algn="ctr"/>
            <a:endParaRPr lang="en-US"/>
          </a:p>
          <a:p>
            <a:pPr algn="ctr"/>
            <a:r>
              <a:rPr lang="en-US"/>
              <a:t>Step 3 – Add Personas</a:t>
            </a:r>
            <a:endParaRPr lang="fr-FR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61CFE1F-549A-3E04-3E26-ADD0FEFE753D}"/>
              </a:ext>
            </a:extLst>
          </p:cNvPr>
          <p:cNvSpPr/>
          <p:nvPr/>
        </p:nvSpPr>
        <p:spPr>
          <a:xfrm>
            <a:off x="8657968" y="416011"/>
            <a:ext cx="2158314" cy="296974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  <a:p>
            <a:pPr algn="ctr"/>
            <a:endParaRPr lang="en-US"/>
          </a:p>
          <a:p>
            <a:pPr algn="ctr"/>
            <a:r>
              <a:rPr lang="en-US"/>
              <a:t>Step 4 – Narrate the story</a:t>
            </a:r>
            <a:endParaRPr lang="fr-FR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ABA04E4-614D-B84C-7C6E-8F59E5B2CE87}"/>
              </a:ext>
            </a:extLst>
          </p:cNvPr>
          <p:cNvSpPr/>
          <p:nvPr/>
        </p:nvSpPr>
        <p:spPr>
          <a:xfrm>
            <a:off x="1441621" y="3472250"/>
            <a:ext cx="2158314" cy="2969740"/>
          </a:xfrm>
          <a:prstGeom prst="roundRect">
            <a:avLst/>
          </a:prstGeom>
          <a:noFill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9A332601-4BFE-6B44-5FCD-B22BB259DB8D}"/>
              </a:ext>
            </a:extLst>
          </p:cNvPr>
          <p:cNvSpPr/>
          <p:nvPr/>
        </p:nvSpPr>
        <p:spPr>
          <a:xfrm>
            <a:off x="3847070" y="3472250"/>
            <a:ext cx="2158314" cy="2969740"/>
          </a:xfrm>
          <a:prstGeom prst="roundRect">
            <a:avLst/>
          </a:prstGeom>
          <a:noFill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10AF0F7-37AC-0BFF-6D2C-11B358F3ACB1}"/>
              </a:ext>
            </a:extLst>
          </p:cNvPr>
          <p:cNvSpPr/>
          <p:nvPr/>
        </p:nvSpPr>
        <p:spPr>
          <a:xfrm>
            <a:off x="6252519" y="3472250"/>
            <a:ext cx="2158314" cy="2969740"/>
          </a:xfrm>
          <a:prstGeom prst="roundRect">
            <a:avLst/>
          </a:prstGeom>
          <a:noFill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59E8F7E-4D64-0566-E16D-5E2CC568C373}"/>
              </a:ext>
            </a:extLst>
          </p:cNvPr>
          <p:cNvSpPr/>
          <p:nvPr/>
        </p:nvSpPr>
        <p:spPr>
          <a:xfrm>
            <a:off x="8657968" y="3472250"/>
            <a:ext cx="2158314" cy="2969740"/>
          </a:xfrm>
          <a:prstGeom prst="roundRect">
            <a:avLst/>
          </a:prstGeom>
          <a:noFill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4" name="Encre 34">
                <a:extLst>
                  <a:ext uri="{FF2B5EF4-FFF2-40B4-BE49-F238E27FC236}">
                    <a16:creationId xmlns:a16="http://schemas.microsoft.com/office/drawing/2014/main" id="{E1911361-0A6F-5719-852F-018D66E43E55}"/>
                  </a:ext>
                </a:extLst>
              </p14:cNvPr>
              <p14:cNvContentPartPr/>
              <p14:nvPr/>
            </p14:nvContentPartPr>
            <p14:xfrm>
              <a:off x="2115820" y="878430"/>
              <a:ext cx="847800" cy="852480"/>
            </p14:xfrm>
          </p:contentPart>
        </mc:Choice>
        <mc:Fallback>
          <p:pic>
            <p:nvPicPr>
              <p:cNvPr id="34" name="Encre 34">
                <a:extLst>
                  <a:ext uri="{FF2B5EF4-FFF2-40B4-BE49-F238E27FC236}">
                    <a16:creationId xmlns:a16="http://schemas.microsoft.com/office/drawing/2014/main" id="{E1911361-0A6F-5719-852F-018D66E43E55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07820" y="770384"/>
                <a:ext cx="1063440" cy="106821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8" name="Encre 37">
                <a:extLst>
                  <a:ext uri="{FF2B5EF4-FFF2-40B4-BE49-F238E27FC236}">
                    <a16:creationId xmlns:a16="http://schemas.microsoft.com/office/drawing/2014/main" id="{50DAC051-4A9B-7B1D-33DD-BD9C043970FE}"/>
                  </a:ext>
                </a:extLst>
              </p14:cNvPr>
              <p14:cNvContentPartPr/>
              <p14:nvPr/>
            </p14:nvContentPartPr>
            <p14:xfrm>
              <a:off x="2009980" y="1006230"/>
              <a:ext cx="153360" cy="177120"/>
            </p14:xfrm>
          </p:contentPart>
        </mc:Choice>
        <mc:Fallback>
          <p:pic>
            <p:nvPicPr>
              <p:cNvPr id="38" name="Encre 37">
                <a:extLst>
                  <a:ext uri="{FF2B5EF4-FFF2-40B4-BE49-F238E27FC236}">
                    <a16:creationId xmlns:a16="http://schemas.microsoft.com/office/drawing/2014/main" id="{50DAC051-4A9B-7B1D-33DD-BD9C043970FE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94536" y="990718"/>
                <a:ext cx="183888" cy="20778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1" name="Encre 42">
                <a:extLst>
                  <a:ext uri="{FF2B5EF4-FFF2-40B4-BE49-F238E27FC236}">
                    <a16:creationId xmlns:a16="http://schemas.microsoft.com/office/drawing/2014/main" id="{D7B899BB-81E2-68DD-FCC3-41507742B0AC}"/>
                  </a:ext>
                </a:extLst>
              </p14:cNvPr>
              <p14:cNvContentPartPr/>
              <p14:nvPr/>
            </p14:nvContentPartPr>
            <p14:xfrm>
              <a:off x="2162980" y="1562430"/>
              <a:ext cx="282600" cy="289080"/>
            </p14:xfrm>
          </p:contentPart>
        </mc:Choice>
        <mc:Fallback>
          <p:pic>
            <p:nvPicPr>
              <p:cNvPr id="41" name="Encre 42">
                <a:extLst>
                  <a:ext uri="{FF2B5EF4-FFF2-40B4-BE49-F238E27FC236}">
                    <a16:creationId xmlns:a16="http://schemas.microsoft.com/office/drawing/2014/main" id="{D7B899BB-81E2-68DD-FCC3-41507742B0AC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147500" y="1546931"/>
                <a:ext cx="313200" cy="31971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42" name="Encre 42">
                <a:extLst>
                  <a:ext uri="{FF2B5EF4-FFF2-40B4-BE49-F238E27FC236}">
                    <a16:creationId xmlns:a16="http://schemas.microsoft.com/office/drawing/2014/main" id="{5E5E9775-4B5C-EB3B-20DE-C7F2FF1FEF39}"/>
                  </a:ext>
                </a:extLst>
              </p14:cNvPr>
              <p14:cNvContentPartPr/>
              <p14:nvPr/>
            </p14:nvContentPartPr>
            <p14:xfrm>
              <a:off x="2528020" y="765030"/>
              <a:ext cx="309600" cy="188640"/>
            </p14:xfrm>
          </p:contentPart>
        </mc:Choice>
        <mc:Fallback>
          <p:pic>
            <p:nvPicPr>
              <p:cNvPr id="42" name="Encre 42">
                <a:extLst>
                  <a:ext uri="{FF2B5EF4-FFF2-40B4-BE49-F238E27FC236}">
                    <a16:creationId xmlns:a16="http://schemas.microsoft.com/office/drawing/2014/main" id="{5E5E9775-4B5C-EB3B-20DE-C7F2FF1FEF39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512540" y="749579"/>
                <a:ext cx="340200" cy="21918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46" name="Encre 46">
                <a:extLst>
                  <a:ext uri="{FF2B5EF4-FFF2-40B4-BE49-F238E27FC236}">
                    <a16:creationId xmlns:a16="http://schemas.microsoft.com/office/drawing/2014/main" id="{9128D676-BB33-104F-6AB5-DAC61DE74E90}"/>
                  </a:ext>
                </a:extLst>
              </p14:cNvPr>
              <p14:cNvContentPartPr/>
              <p14:nvPr/>
            </p14:nvContentPartPr>
            <p14:xfrm>
              <a:off x="2689660" y="1462710"/>
              <a:ext cx="294840" cy="203400"/>
            </p14:xfrm>
          </p:contentPart>
        </mc:Choice>
        <mc:Fallback>
          <p:pic>
            <p:nvPicPr>
              <p:cNvPr id="46" name="Encre 46">
                <a:extLst>
                  <a:ext uri="{FF2B5EF4-FFF2-40B4-BE49-F238E27FC236}">
                    <a16:creationId xmlns:a16="http://schemas.microsoft.com/office/drawing/2014/main" id="{9128D676-BB33-104F-6AB5-DAC61DE74E90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674161" y="1447230"/>
                <a:ext cx="325477" cy="23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50" name="Encre 50">
                <a:extLst>
                  <a:ext uri="{FF2B5EF4-FFF2-40B4-BE49-F238E27FC236}">
                    <a16:creationId xmlns:a16="http://schemas.microsoft.com/office/drawing/2014/main" id="{44ACBC3F-3478-D21C-1A24-71AC8BC6572C}"/>
                  </a:ext>
                </a:extLst>
              </p14:cNvPr>
              <p14:cNvContentPartPr/>
              <p14:nvPr/>
            </p14:nvContentPartPr>
            <p14:xfrm>
              <a:off x="2007100" y="741630"/>
              <a:ext cx="794880" cy="1133640"/>
            </p14:xfrm>
          </p:contentPart>
        </mc:Choice>
        <mc:Fallback>
          <p:pic>
            <p:nvPicPr>
              <p:cNvPr id="50" name="Encre 50">
                <a:extLst>
                  <a:ext uri="{FF2B5EF4-FFF2-40B4-BE49-F238E27FC236}">
                    <a16:creationId xmlns:a16="http://schemas.microsoft.com/office/drawing/2014/main" id="{44ACBC3F-3478-D21C-1A24-71AC8BC6572C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991627" y="726150"/>
                <a:ext cx="825466" cy="1164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55" name="Encre 54">
                <a:extLst>
                  <a:ext uri="{FF2B5EF4-FFF2-40B4-BE49-F238E27FC236}">
                    <a16:creationId xmlns:a16="http://schemas.microsoft.com/office/drawing/2014/main" id="{30C4ED48-16F6-749C-4C88-281D8BEA62CC}"/>
                  </a:ext>
                </a:extLst>
              </p14:cNvPr>
              <p14:cNvContentPartPr/>
              <p14:nvPr/>
            </p14:nvContentPartPr>
            <p14:xfrm>
              <a:off x="2177740" y="756030"/>
              <a:ext cx="811800" cy="1118880"/>
            </p14:xfrm>
          </p:contentPart>
        </mc:Choice>
        <mc:Fallback>
          <p:pic>
            <p:nvPicPr>
              <p:cNvPr id="55" name="Encre 54">
                <a:extLst>
                  <a:ext uri="{FF2B5EF4-FFF2-40B4-BE49-F238E27FC236}">
                    <a16:creationId xmlns:a16="http://schemas.microsoft.com/office/drawing/2014/main" id="{30C4ED48-16F6-749C-4C88-281D8BEA62CC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2162267" y="740550"/>
                <a:ext cx="842386" cy="1149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62" name="Encre 62">
                <a:extLst>
                  <a:ext uri="{FF2B5EF4-FFF2-40B4-BE49-F238E27FC236}">
                    <a16:creationId xmlns:a16="http://schemas.microsoft.com/office/drawing/2014/main" id="{7578D641-3CD7-EE52-61D9-DD5EF3516FD9}"/>
                  </a:ext>
                </a:extLst>
              </p14:cNvPr>
              <p14:cNvContentPartPr/>
              <p14:nvPr/>
            </p14:nvContentPartPr>
            <p14:xfrm>
              <a:off x="4196219" y="1156489"/>
              <a:ext cx="174960" cy="163440"/>
            </p14:xfrm>
          </p:contentPart>
        </mc:Choice>
        <mc:Fallback>
          <p:pic>
            <p:nvPicPr>
              <p:cNvPr id="62" name="Encre 62">
                <a:extLst>
                  <a:ext uri="{FF2B5EF4-FFF2-40B4-BE49-F238E27FC236}">
                    <a16:creationId xmlns:a16="http://schemas.microsoft.com/office/drawing/2014/main" id="{7578D641-3CD7-EE52-61D9-DD5EF3516FD9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4180707" y="1141009"/>
                <a:ext cx="205623" cy="194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70" name="Encre 71">
                <a:extLst>
                  <a:ext uri="{FF2B5EF4-FFF2-40B4-BE49-F238E27FC236}">
                    <a16:creationId xmlns:a16="http://schemas.microsoft.com/office/drawing/2014/main" id="{1D0384FF-9094-7B07-1D65-21C31244B62B}"/>
                  </a:ext>
                </a:extLst>
              </p14:cNvPr>
              <p14:cNvContentPartPr/>
              <p14:nvPr/>
            </p14:nvContentPartPr>
            <p14:xfrm>
              <a:off x="4920539" y="1119769"/>
              <a:ext cx="216720" cy="219240"/>
            </p14:xfrm>
          </p:contentPart>
        </mc:Choice>
        <mc:Fallback>
          <p:pic>
            <p:nvPicPr>
              <p:cNvPr id="70" name="Encre 71">
                <a:extLst>
                  <a:ext uri="{FF2B5EF4-FFF2-40B4-BE49-F238E27FC236}">
                    <a16:creationId xmlns:a16="http://schemas.microsoft.com/office/drawing/2014/main" id="{1D0384FF-9094-7B07-1D65-21C31244B62B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4905059" y="1104289"/>
                <a:ext cx="247320" cy="249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71" name="Encre 71">
                <a:extLst>
                  <a:ext uri="{FF2B5EF4-FFF2-40B4-BE49-F238E27FC236}">
                    <a16:creationId xmlns:a16="http://schemas.microsoft.com/office/drawing/2014/main" id="{0A08290F-9809-9316-C086-C32D749B93AC}"/>
                  </a:ext>
                </a:extLst>
              </p14:cNvPr>
              <p14:cNvContentPartPr/>
              <p14:nvPr/>
            </p14:nvContentPartPr>
            <p14:xfrm>
              <a:off x="4532459" y="1140649"/>
              <a:ext cx="221760" cy="195480"/>
            </p14:xfrm>
          </p:contentPart>
        </mc:Choice>
        <mc:Fallback>
          <p:pic>
            <p:nvPicPr>
              <p:cNvPr id="71" name="Encre 71">
                <a:extLst>
                  <a:ext uri="{FF2B5EF4-FFF2-40B4-BE49-F238E27FC236}">
                    <a16:creationId xmlns:a16="http://schemas.microsoft.com/office/drawing/2014/main" id="{0A08290F-9809-9316-C086-C32D749B93AC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4516979" y="1125169"/>
                <a:ext cx="252360" cy="226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2">
            <p14:nvContentPartPr>
              <p14:cNvPr id="72" name="Encre 71">
                <a:extLst>
                  <a:ext uri="{FF2B5EF4-FFF2-40B4-BE49-F238E27FC236}">
                    <a16:creationId xmlns:a16="http://schemas.microsoft.com/office/drawing/2014/main" id="{C8ED1B2A-C56F-B145-F6FF-7FCD26949D24}"/>
                  </a:ext>
                </a:extLst>
              </p14:cNvPr>
              <p14:cNvContentPartPr/>
              <p14:nvPr/>
            </p14:nvContentPartPr>
            <p14:xfrm>
              <a:off x="4201619" y="1161529"/>
              <a:ext cx="167040" cy="198360"/>
            </p14:xfrm>
          </p:contentPart>
        </mc:Choice>
        <mc:Fallback>
          <p:pic>
            <p:nvPicPr>
              <p:cNvPr id="72" name="Encre 71">
                <a:extLst>
                  <a:ext uri="{FF2B5EF4-FFF2-40B4-BE49-F238E27FC236}">
                    <a16:creationId xmlns:a16="http://schemas.microsoft.com/office/drawing/2014/main" id="{C8ED1B2A-C56F-B145-F6FF-7FCD26949D24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4186139" y="1146049"/>
                <a:ext cx="197640" cy="228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4">
            <p14:nvContentPartPr>
              <p14:cNvPr id="75" name="Encre 75">
                <a:extLst>
                  <a:ext uri="{FF2B5EF4-FFF2-40B4-BE49-F238E27FC236}">
                    <a16:creationId xmlns:a16="http://schemas.microsoft.com/office/drawing/2014/main" id="{B8842EC8-74E9-06E9-ACA8-13AB506A64A1}"/>
                  </a:ext>
                </a:extLst>
              </p14:cNvPr>
              <p14:cNvContentPartPr/>
              <p14:nvPr/>
            </p14:nvContentPartPr>
            <p14:xfrm>
              <a:off x="5300699" y="1106809"/>
              <a:ext cx="203400" cy="221760"/>
            </p14:xfrm>
          </p:contentPart>
        </mc:Choice>
        <mc:Fallback>
          <p:pic>
            <p:nvPicPr>
              <p:cNvPr id="75" name="Encre 75">
                <a:extLst>
                  <a:ext uri="{FF2B5EF4-FFF2-40B4-BE49-F238E27FC236}">
                    <a16:creationId xmlns:a16="http://schemas.microsoft.com/office/drawing/2014/main" id="{B8842EC8-74E9-06E9-ACA8-13AB506A64A1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5285219" y="1091329"/>
                <a:ext cx="234000" cy="252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6">
            <p14:nvContentPartPr>
              <p14:cNvPr id="80" name="Encre 80">
                <a:extLst>
                  <a:ext uri="{FF2B5EF4-FFF2-40B4-BE49-F238E27FC236}">
                    <a16:creationId xmlns:a16="http://schemas.microsoft.com/office/drawing/2014/main" id="{F2A90A66-5E66-1CB0-54A5-72C4F0B07A12}"/>
                  </a:ext>
                </a:extLst>
              </p14:cNvPr>
              <p14:cNvContentPartPr/>
              <p14:nvPr/>
            </p14:nvContentPartPr>
            <p14:xfrm>
              <a:off x="5266859" y="763009"/>
              <a:ext cx="544680" cy="220680"/>
            </p14:xfrm>
          </p:contentPart>
        </mc:Choice>
        <mc:Fallback>
          <p:pic>
            <p:nvPicPr>
              <p:cNvPr id="80" name="Encre 80">
                <a:extLst>
                  <a:ext uri="{FF2B5EF4-FFF2-40B4-BE49-F238E27FC236}">
                    <a16:creationId xmlns:a16="http://schemas.microsoft.com/office/drawing/2014/main" id="{F2A90A66-5E66-1CB0-54A5-72C4F0B07A12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5251379" y="747504"/>
                <a:ext cx="575280" cy="25133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8">
            <p14:nvContentPartPr>
              <p14:cNvPr id="86" name="Encre 86">
                <a:extLst>
                  <a:ext uri="{FF2B5EF4-FFF2-40B4-BE49-F238E27FC236}">
                    <a16:creationId xmlns:a16="http://schemas.microsoft.com/office/drawing/2014/main" id="{F7CD0C5A-C54E-DE4E-0797-27BB68C1F80A}"/>
                  </a:ext>
                </a:extLst>
              </p14:cNvPr>
              <p14:cNvContentPartPr/>
              <p14:nvPr/>
            </p14:nvContentPartPr>
            <p14:xfrm>
              <a:off x="4149419" y="1146049"/>
              <a:ext cx="271080" cy="258120"/>
            </p14:xfrm>
          </p:contentPart>
        </mc:Choice>
        <mc:Fallback>
          <p:pic>
            <p:nvPicPr>
              <p:cNvPr id="86" name="Encre 86">
                <a:extLst>
                  <a:ext uri="{FF2B5EF4-FFF2-40B4-BE49-F238E27FC236}">
                    <a16:creationId xmlns:a16="http://schemas.microsoft.com/office/drawing/2014/main" id="{F7CD0C5A-C54E-DE4E-0797-27BB68C1F80A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4141869" y="1138500"/>
                <a:ext cx="286180" cy="27321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0">
            <p14:nvContentPartPr>
              <p14:cNvPr id="93" name="Encre 93">
                <a:extLst>
                  <a:ext uri="{FF2B5EF4-FFF2-40B4-BE49-F238E27FC236}">
                    <a16:creationId xmlns:a16="http://schemas.microsoft.com/office/drawing/2014/main" id="{4D23FAD0-3030-867C-E020-B833C01F2307}"/>
                  </a:ext>
                </a:extLst>
              </p14:cNvPr>
              <p14:cNvContentPartPr/>
              <p14:nvPr/>
            </p14:nvContentPartPr>
            <p14:xfrm>
              <a:off x="4508699" y="1112209"/>
              <a:ext cx="649080" cy="237240"/>
            </p14:xfrm>
          </p:contentPart>
        </mc:Choice>
        <mc:Fallback>
          <p:pic>
            <p:nvPicPr>
              <p:cNvPr id="93" name="Encre 93">
                <a:extLst>
                  <a:ext uri="{FF2B5EF4-FFF2-40B4-BE49-F238E27FC236}">
                    <a16:creationId xmlns:a16="http://schemas.microsoft.com/office/drawing/2014/main" id="{4D23FAD0-3030-867C-E020-B833C01F2307}"/>
                  </a:ext>
                </a:extLst>
              </p:cNvPr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4501139" y="1104660"/>
                <a:ext cx="664200" cy="25233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2">
            <p14:nvContentPartPr>
              <p14:cNvPr id="96" name="Encre 96">
                <a:extLst>
                  <a:ext uri="{FF2B5EF4-FFF2-40B4-BE49-F238E27FC236}">
                    <a16:creationId xmlns:a16="http://schemas.microsoft.com/office/drawing/2014/main" id="{1CE38B21-AB2C-9037-DDE4-5C9491D7833C}"/>
                  </a:ext>
                </a:extLst>
              </p14:cNvPr>
              <p14:cNvContentPartPr/>
              <p14:nvPr/>
            </p14:nvContentPartPr>
            <p14:xfrm>
              <a:off x="5277659" y="1093849"/>
              <a:ext cx="239760" cy="253080"/>
            </p14:xfrm>
          </p:contentPart>
        </mc:Choice>
        <mc:Fallback>
          <p:pic>
            <p:nvPicPr>
              <p:cNvPr id="96" name="Encre 96">
                <a:extLst>
                  <a:ext uri="{FF2B5EF4-FFF2-40B4-BE49-F238E27FC236}">
                    <a16:creationId xmlns:a16="http://schemas.microsoft.com/office/drawing/2014/main" id="{1CE38B21-AB2C-9037-DDE4-5C9491D7833C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5270099" y="1086278"/>
                <a:ext cx="254880" cy="26822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4">
            <p14:nvContentPartPr>
              <p14:cNvPr id="100" name="Encre 100">
                <a:extLst>
                  <a:ext uri="{FF2B5EF4-FFF2-40B4-BE49-F238E27FC236}">
                    <a16:creationId xmlns:a16="http://schemas.microsoft.com/office/drawing/2014/main" id="{2CBDFFE4-7EA3-51A6-7882-E589963B97DB}"/>
                  </a:ext>
                </a:extLst>
              </p14:cNvPr>
              <p14:cNvContentPartPr/>
              <p14:nvPr/>
            </p14:nvContentPartPr>
            <p14:xfrm>
              <a:off x="5233019" y="765529"/>
              <a:ext cx="271440" cy="234720"/>
            </p14:xfrm>
          </p:contentPart>
        </mc:Choice>
        <mc:Fallback>
          <p:pic>
            <p:nvPicPr>
              <p:cNvPr id="100" name="Encre 100">
                <a:extLst>
                  <a:ext uri="{FF2B5EF4-FFF2-40B4-BE49-F238E27FC236}">
                    <a16:creationId xmlns:a16="http://schemas.microsoft.com/office/drawing/2014/main" id="{2CBDFFE4-7EA3-51A6-7882-E589963B97DB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5225459" y="757969"/>
                <a:ext cx="286560" cy="249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6">
            <p14:nvContentPartPr>
              <p14:cNvPr id="101" name="Encre 100">
                <a:extLst>
                  <a:ext uri="{FF2B5EF4-FFF2-40B4-BE49-F238E27FC236}">
                    <a16:creationId xmlns:a16="http://schemas.microsoft.com/office/drawing/2014/main" id="{A405B81D-777B-BC6C-594B-976DAD731AC5}"/>
                  </a:ext>
                </a:extLst>
              </p14:cNvPr>
              <p14:cNvContentPartPr/>
              <p14:nvPr/>
            </p14:nvContentPartPr>
            <p14:xfrm>
              <a:off x="5610659" y="750049"/>
              <a:ext cx="206280" cy="221760"/>
            </p14:xfrm>
          </p:contentPart>
        </mc:Choice>
        <mc:Fallback>
          <p:pic>
            <p:nvPicPr>
              <p:cNvPr id="101" name="Encre 100">
                <a:extLst>
                  <a:ext uri="{FF2B5EF4-FFF2-40B4-BE49-F238E27FC236}">
                    <a16:creationId xmlns:a16="http://schemas.microsoft.com/office/drawing/2014/main" id="{A405B81D-777B-BC6C-594B-976DAD731AC5}"/>
                  </a:ext>
                </a:extLst>
              </p:cNvPr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5603086" y="742489"/>
                <a:ext cx="221426" cy="236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8">
            <p14:nvContentPartPr>
              <p14:cNvPr id="104" name="Encre 104">
                <a:extLst>
                  <a:ext uri="{FF2B5EF4-FFF2-40B4-BE49-F238E27FC236}">
                    <a16:creationId xmlns:a16="http://schemas.microsoft.com/office/drawing/2014/main" id="{DF6A40FC-2A66-B166-597C-F16C3DDFD160}"/>
                  </a:ext>
                </a:extLst>
              </p14:cNvPr>
              <p14:cNvContentPartPr/>
              <p14:nvPr/>
            </p14:nvContentPartPr>
            <p14:xfrm>
              <a:off x="4240499" y="1521169"/>
              <a:ext cx="1395000" cy="101880"/>
            </p14:xfrm>
          </p:contentPart>
        </mc:Choice>
        <mc:Fallback>
          <p:pic>
            <p:nvPicPr>
              <p:cNvPr id="104" name="Encre 104">
                <a:extLst>
                  <a:ext uri="{FF2B5EF4-FFF2-40B4-BE49-F238E27FC236}">
                    <a16:creationId xmlns:a16="http://schemas.microsoft.com/office/drawing/2014/main" id="{DF6A40FC-2A66-B166-597C-F16C3DDFD160}"/>
                  </a:ext>
                </a:extLst>
              </p:cNvPr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4232937" y="1513609"/>
                <a:ext cx="1410124" cy="117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0">
            <p14:nvContentPartPr>
              <p14:cNvPr id="112" name="Encre 111">
                <a:extLst>
                  <a:ext uri="{FF2B5EF4-FFF2-40B4-BE49-F238E27FC236}">
                    <a16:creationId xmlns:a16="http://schemas.microsoft.com/office/drawing/2014/main" id="{29AA6049-BCE7-5C5D-CF10-9EAE6C938AD7}"/>
                  </a:ext>
                </a:extLst>
              </p14:cNvPr>
              <p14:cNvContentPartPr/>
              <p14:nvPr/>
            </p14:nvContentPartPr>
            <p14:xfrm>
              <a:off x="7056551" y="1058400"/>
              <a:ext cx="13680" cy="392760"/>
            </p14:xfrm>
          </p:contentPart>
        </mc:Choice>
        <mc:Fallback>
          <p:pic>
            <p:nvPicPr>
              <p:cNvPr id="112" name="Encre 111">
                <a:extLst>
                  <a:ext uri="{FF2B5EF4-FFF2-40B4-BE49-F238E27FC236}">
                    <a16:creationId xmlns:a16="http://schemas.microsoft.com/office/drawing/2014/main" id="{29AA6049-BCE7-5C5D-CF10-9EAE6C938AD7}"/>
                  </a:ext>
                </a:extLst>
              </p:cNvPr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7024754" y="1027440"/>
                <a:ext cx="76534" cy="453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2">
            <p14:nvContentPartPr>
              <p14:cNvPr id="113" name="Encre 112">
                <a:extLst>
                  <a:ext uri="{FF2B5EF4-FFF2-40B4-BE49-F238E27FC236}">
                    <a16:creationId xmlns:a16="http://schemas.microsoft.com/office/drawing/2014/main" id="{FFE410A3-5DF9-CF59-87E5-5921D73229F3}"/>
                  </a:ext>
                </a:extLst>
              </p14:cNvPr>
              <p14:cNvContentPartPr/>
              <p14:nvPr/>
            </p14:nvContentPartPr>
            <p14:xfrm>
              <a:off x="7056551" y="1038600"/>
              <a:ext cx="429120" cy="438840"/>
            </p14:xfrm>
          </p:contentPart>
        </mc:Choice>
        <mc:Fallback>
          <p:pic>
            <p:nvPicPr>
              <p:cNvPr id="113" name="Encre 112">
                <a:extLst>
                  <a:ext uri="{FF2B5EF4-FFF2-40B4-BE49-F238E27FC236}">
                    <a16:creationId xmlns:a16="http://schemas.microsoft.com/office/drawing/2014/main" id="{FFE410A3-5DF9-CF59-87E5-5921D73229F3}"/>
                  </a:ext>
                </a:extLst>
              </p:cNvPr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7025565" y="1007665"/>
                <a:ext cx="490371" cy="49999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4">
            <p14:nvContentPartPr>
              <p14:cNvPr id="114" name="Encre 113">
                <a:extLst>
                  <a:ext uri="{FF2B5EF4-FFF2-40B4-BE49-F238E27FC236}">
                    <a16:creationId xmlns:a16="http://schemas.microsoft.com/office/drawing/2014/main" id="{8D27E8BC-A324-3AAA-E8BE-EE91D24EDD2A}"/>
                  </a:ext>
                </a:extLst>
              </p14:cNvPr>
              <p14:cNvContentPartPr/>
              <p14:nvPr/>
            </p14:nvContentPartPr>
            <p14:xfrm>
              <a:off x="7758911" y="1040040"/>
              <a:ext cx="16920" cy="384840"/>
            </p14:xfrm>
          </p:contentPart>
        </mc:Choice>
        <mc:Fallback>
          <p:pic>
            <p:nvPicPr>
              <p:cNvPr id="114" name="Encre 113">
                <a:extLst>
                  <a:ext uri="{FF2B5EF4-FFF2-40B4-BE49-F238E27FC236}">
                    <a16:creationId xmlns:a16="http://schemas.microsoft.com/office/drawing/2014/main" id="{8D27E8BC-A324-3AAA-E8BE-EE91D24EDD2A}"/>
                  </a:ext>
                </a:extLst>
              </p:cNvPr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7727278" y="1009080"/>
                <a:ext cx="79450" cy="446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6">
            <p14:nvContentPartPr>
              <p14:cNvPr id="115" name="Encre 114">
                <a:extLst>
                  <a:ext uri="{FF2B5EF4-FFF2-40B4-BE49-F238E27FC236}">
                    <a16:creationId xmlns:a16="http://schemas.microsoft.com/office/drawing/2014/main" id="{8E635FF4-A91D-538E-63F0-421E5D7466EF}"/>
                  </a:ext>
                </a:extLst>
              </p14:cNvPr>
              <p14:cNvContentPartPr/>
              <p14:nvPr/>
            </p14:nvContentPartPr>
            <p14:xfrm>
              <a:off x="7755671" y="1012320"/>
              <a:ext cx="383040" cy="419040"/>
            </p14:xfrm>
          </p:contentPart>
        </mc:Choice>
        <mc:Fallback>
          <p:pic>
            <p:nvPicPr>
              <p:cNvPr id="115" name="Encre 114">
                <a:extLst>
                  <a:ext uri="{FF2B5EF4-FFF2-40B4-BE49-F238E27FC236}">
                    <a16:creationId xmlns:a16="http://schemas.microsoft.com/office/drawing/2014/main" id="{8E635FF4-A91D-538E-63F0-421E5D7466EF}"/>
                  </a:ext>
                </a:extLst>
              </p:cNvPr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7724711" y="981360"/>
                <a:ext cx="444240" cy="480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8">
            <p14:nvContentPartPr>
              <p14:cNvPr id="116" name="Encre 115">
                <a:extLst>
                  <a:ext uri="{FF2B5EF4-FFF2-40B4-BE49-F238E27FC236}">
                    <a16:creationId xmlns:a16="http://schemas.microsoft.com/office/drawing/2014/main" id="{E7156017-4367-DBB5-51EF-D4741FF89A21}"/>
                  </a:ext>
                </a:extLst>
              </p14:cNvPr>
              <p14:cNvContentPartPr/>
              <p14:nvPr/>
            </p14:nvContentPartPr>
            <p14:xfrm>
              <a:off x="7785191" y="1026720"/>
              <a:ext cx="306360" cy="383400"/>
            </p14:xfrm>
          </p:contentPart>
        </mc:Choice>
        <mc:Fallback>
          <p:pic>
            <p:nvPicPr>
              <p:cNvPr id="116" name="Encre 115">
                <a:extLst>
                  <a:ext uri="{FF2B5EF4-FFF2-40B4-BE49-F238E27FC236}">
                    <a16:creationId xmlns:a16="http://schemas.microsoft.com/office/drawing/2014/main" id="{E7156017-4367-DBB5-51EF-D4741FF89A21}"/>
                  </a:ext>
                </a:extLst>
              </p:cNvPr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7754231" y="995731"/>
                <a:ext cx="367560" cy="44465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0">
            <p14:nvContentPartPr>
              <p14:cNvPr id="117" name="Encre 116">
                <a:extLst>
                  <a:ext uri="{FF2B5EF4-FFF2-40B4-BE49-F238E27FC236}">
                    <a16:creationId xmlns:a16="http://schemas.microsoft.com/office/drawing/2014/main" id="{671C4525-886B-FE79-99FB-2A34BCA656C7}"/>
                  </a:ext>
                </a:extLst>
              </p14:cNvPr>
              <p14:cNvContentPartPr/>
              <p14:nvPr/>
            </p14:nvContentPartPr>
            <p14:xfrm>
              <a:off x="7082831" y="1069920"/>
              <a:ext cx="363240" cy="374400"/>
            </p14:xfrm>
          </p:contentPart>
        </mc:Choice>
        <mc:Fallback>
          <p:pic>
            <p:nvPicPr>
              <p:cNvPr id="117" name="Encre 116">
                <a:extLst>
                  <a:ext uri="{FF2B5EF4-FFF2-40B4-BE49-F238E27FC236}">
                    <a16:creationId xmlns:a16="http://schemas.microsoft.com/office/drawing/2014/main" id="{671C4525-886B-FE79-99FB-2A34BCA656C7}"/>
                  </a:ext>
                </a:extLst>
              </p:cNvPr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7051840" y="1038960"/>
                <a:ext cx="424501" cy="435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2">
            <p14:nvContentPartPr>
              <p14:cNvPr id="128" name="Encre 128">
                <a:extLst>
                  <a:ext uri="{FF2B5EF4-FFF2-40B4-BE49-F238E27FC236}">
                    <a16:creationId xmlns:a16="http://schemas.microsoft.com/office/drawing/2014/main" id="{3A0EC0DD-1B30-46DD-1EA1-C7C0FFEA17D8}"/>
                  </a:ext>
                </a:extLst>
              </p14:cNvPr>
              <p14:cNvContentPartPr/>
              <p14:nvPr/>
            </p14:nvContentPartPr>
            <p14:xfrm>
              <a:off x="7027031" y="972720"/>
              <a:ext cx="1144440" cy="560520"/>
            </p14:xfrm>
          </p:contentPart>
        </mc:Choice>
        <mc:Fallback>
          <p:pic>
            <p:nvPicPr>
              <p:cNvPr id="128" name="Encre 128">
                <a:extLst>
                  <a:ext uri="{FF2B5EF4-FFF2-40B4-BE49-F238E27FC236}">
                    <a16:creationId xmlns:a16="http://schemas.microsoft.com/office/drawing/2014/main" id="{3A0EC0DD-1B30-46DD-1EA1-C7C0FFEA17D8}"/>
                  </a:ext>
                </a:extLst>
              </p:cNvPr>
              <p:cNvPicPr/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7011556" y="957250"/>
                <a:ext cx="1175030" cy="5911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4">
            <p14:nvContentPartPr>
              <p14:cNvPr id="131" name="Encre 130">
                <a:extLst>
                  <a:ext uri="{FF2B5EF4-FFF2-40B4-BE49-F238E27FC236}">
                    <a16:creationId xmlns:a16="http://schemas.microsoft.com/office/drawing/2014/main" id="{E09996F9-8B9D-AA2B-B4DC-B8835258F79F}"/>
                  </a:ext>
                </a:extLst>
              </p14:cNvPr>
              <p14:cNvContentPartPr/>
              <p14:nvPr/>
            </p14:nvContentPartPr>
            <p14:xfrm>
              <a:off x="6575003" y="979200"/>
              <a:ext cx="320400" cy="409320"/>
            </p14:xfrm>
          </p:contentPart>
        </mc:Choice>
        <mc:Fallback>
          <p:pic>
            <p:nvPicPr>
              <p:cNvPr id="131" name="Encre 130">
                <a:extLst>
                  <a:ext uri="{FF2B5EF4-FFF2-40B4-BE49-F238E27FC236}">
                    <a16:creationId xmlns:a16="http://schemas.microsoft.com/office/drawing/2014/main" id="{E09996F9-8B9D-AA2B-B4DC-B8835258F79F}"/>
                  </a:ext>
                </a:extLst>
              </p:cNvPr>
              <p:cNvPicPr/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6559506" y="963720"/>
                <a:ext cx="351034" cy="439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6">
            <p14:nvContentPartPr>
              <p14:cNvPr id="132" name="Encre 131">
                <a:extLst>
                  <a:ext uri="{FF2B5EF4-FFF2-40B4-BE49-F238E27FC236}">
                    <a16:creationId xmlns:a16="http://schemas.microsoft.com/office/drawing/2014/main" id="{22BAA25E-5E61-94E6-F35C-F0A77BD36F82}"/>
                  </a:ext>
                </a:extLst>
              </p14:cNvPr>
              <p14:cNvContentPartPr/>
              <p14:nvPr/>
            </p14:nvContentPartPr>
            <p14:xfrm>
              <a:off x="6593003" y="976320"/>
              <a:ext cx="302400" cy="428760"/>
            </p14:xfrm>
          </p:contentPart>
        </mc:Choice>
        <mc:Fallback>
          <p:pic>
            <p:nvPicPr>
              <p:cNvPr id="132" name="Encre 131">
                <a:extLst>
                  <a:ext uri="{FF2B5EF4-FFF2-40B4-BE49-F238E27FC236}">
                    <a16:creationId xmlns:a16="http://schemas.microsoft.com/office/drawing/2014/main" id="{22BAA25E-5E61-94E6-F35C-F0A77BD36F82}"/>
                  </a:ext>
                </a:extLst>
              </p:cNvPr>
              <p:cNvPicPr/>
              <p:nvPr/>
            </p:nvPicPr>
            <p:blipFill>
              <a:blip r:embed="rId57"/>
              <a:stretch>
                <a:fillRect/>
              </a:stretch>
            </p:blipFill>
            <p:spPr>
              <a:xfrm>
                <a:off x="6577505" y="960840"/>
                <a:ext cx="333036" cy="459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8">
            <p14:nvContentPartPr>
              <p14:cNvPr id="141" name="Encre 141">
                <a:extLst>
                  <a:ext uri="{FF2B5EF4-FFF2-40B4-BE49-F238E27FC236}">
                    <a16:creationId xmlns:a16="http://schemas.microsoft.com/office/drawing/2014/main" id="{DE304B8E-144B-B600-40F9-E3D06AC79AB5}"/>
                  </a:ext>
                </a:extLst>
              </p14:cNvPr>
              <p14:cNvContentPartPr/>
              <p14:nvPr/>
            </p14:nvContentPartPr>
            <p14:xfrm>
              <a:off x="6575003" y="959400"/>
              <a:ext cx="330120" cy="465480"/>
            </p14:xfrm>
          </p:contentPart>
        </mc:Choice>
        <mc:Fallback>
          <p:pic>
            <p:nvPicPr>
              <p:cNvPr id="141" name="Encre 141">
                <a:extLst>
                  <a:ext uri="{FF2B5EF4-FFF2-40B4-BE49-F238E27FC236}">
                    <a16:creationId xmlns:a16="http://schemas.microsoft.com/office/drawing/2014/main" id="{DE304B8E-144B-B600-40F9-E3D06AC79AB5}"/>
                  </a:ext>
                </a:extLst>
              </p:cNvPr>
              <p:cNvPicPr/>
              <p:nvPr/>
            </p:nvPicPr>
            <p:blipFill>
              <a:blip r:embed="rId59"/>
              <a:stretch>
                <a:fillRect/>
              </a:stretch>
            </p:blipFill>
            <p:spPr>
              <a:xfrm>
                <a:off x="6559523" y="943908"/>
                <a:ext cx="360720" cy="49610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0">
            <p14:nvContentPartPr>
              <p14:cNvPr id="144" name="Encre 144">
                <a:extLst>
                  <a:ext uri="{FF2B5EF4-FFF2-40B4-BE49-F238E27FC236}">
                    <a16:creationId xmlns:a16="http://schemas.microsoft.com/office/drawing/2014/main" id="{9479E93C-7F28-6417-6FE4-117A2F00AADD}"/>
                  </a:ext>
                </a:extLst>
              </p14:cNvPr>
              <p14:cNvContentPartPr/>
              <p14:nvPr/>
            </p14:nvContentPartPr>
            <p14:xfrm>
              <a:off x="8974255" y="908280"/>
              <a:ext cx="659880" cy="340560"/>
            </p14:xfrm>
          </p:contentPart>
        </mc:Choice>
        <mc:Fallback>
          <p:pic>
            <p:nvPicPr>
              <p:cNvPr id="144" name="Encre 144">
                <a:extLst>
                  <a:ext uri="{FF2B5EF4-FFF2-40B4-BE49-F238E27FC236}">
                    <a16:creationId xmlns:a16="http://schemas.microsoft.com/office/drawing/2014/main" id="{9479E93C-7F28-6417-6FE4-117A2F00AADD}"/>
                  </a:ext>
                </a:extLst>
              </p:cNvPr>
              <p:cNvPicPr/>
              <p:nvPr/>
            </p:nvPicPr>
            <p:blipFill>
              <a:blip r:embed="rId61"/>
              <a:stretch>
                <a:fillRect/>
              </a:stretch>
            </p:blipFill>
            <p:spPr>
              <a:xfrm>
                <a:off x="8958775" y="892800"/>
                <a:ext cx="690480" cy="371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2">
            <p14:nvContentPartPr>
              <p14:cNvPr id="149" name="Encre 149">
                <a:extLst>
                  <a:ext uri="{FF2B5EF4-FFF2-40B4-BE49-F238E27FC236}">
                    <a16:creationId xmlns:a16="http://schemas.microsoft.com/office/drawing/2014/main" id="{97C50995-51D8-51FD-F9AC-9CD39FE45EDE}"/>
                  </a:ext>
                </a:extLst>
              </p14:cNvPr>
              <p14:cNvContentPartPr/>
              <p14:nvPr/>
            </p14:nvContentPartPr>
            <p14:xfrm>
              <a:off x="8968855" y="1160280"/>
              <a:ext cx="322200" cy="594720"/>
            </p14:xfrm>
          </p:contentPart>
        </mc:Choice>
        <mc:Fallback>
          <p:pic>
            <p:nvPicPr>
              <p:cNvPr id="149" name="Encre 149">
                <a:extLst>
                  <a:ext uri="{FF2B5EF4-FFF2-40B4-BE49-F238E27FC236}">
                    <a16:creationId xmlns:a16="http://schemas.microsoft.com/office/drawing/2014/main" id="{97C50995-51D8-51FD-F9AC-9CD39FE45EDE}"/>
                  </a:ext>
                </a:extLst>
              </p:cNvPr>
              <p:cNvPicPr/>
              <p:nvPr/>
            </p:nvPicPr>
            <p:blipFill>
              <a:blip r:embed="rId63"/>
              <a:stretch>
                <a:fillRect/>
              </a:stretch>
            </p:blipFill>
            <p:spPr>
              <a:xfrm>
                <a:off x="8953375" y="1144809"/>
                <a:ext cx="352800" cy="62530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4">
            <p14:nvContentPartPr>
              <p14:cNvPr id="152" name="Encre 152">
                <a:extLst>
                  <a:ext uri="{FF2B5EF4-FFF2-40B4-BE49-F238E27FC236}">
                    <a16:creationId xmlns:a16="http://schemas.microsoft.com/office/drawing/2014/main" id="{28DDB721-29BA-6ABA-A7F4-2151C282B3AE}"/>
                  </a:ext>
                </a:extLst>
              </p14:cNvPr>
              <p14:cNvContentPartPr/>
              <p14:nvPr/>
            </p14:nvContentPartPr>
            <p14:xfrm>
              <a:off x="9215455" y="456840"/>
              <a:ext cx="701280" cy="436320"/>
            </p14:xfrm>
          </p:contentPart>
        </mc:Choice>
        <mc:Fallback>
          <p:pic>
            <p:nvPicPr>
              <p:cNvPr id="152" name="Encre 152">
                <a:extLst>
                  <a:ext uri="{FF2B5EF4-FFF2-40B4-BE49-F238E27FC236}">
                    <a16:creationId xmlns:a16="http://schemas.microsoft.com/office/drawing/2014/main" id="{28DDB721-29BA-6ABA-A7F4-2151C282B3AE}"/>
                  </a:ext>
                </a:extLst>
              </p:cNvPr>
              <p:cNvPicPr/>
              <p:nvPr/>
            </p:nvPicPr>
            <p:blipFill>
              <a:blip r:embed="rId65"/>
              <a:stretch>
                <a:fillRect/>
              </a:stretch>
            </p:blipFill>
            <p:spPr>
              <a:xfrm>
                <a:off x="9207895" y="449286"/>
                <a:ext cx="716400" cy="45142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6">
            <p14:nvContentPartPr>
              <p14:cNvPr id="156" name="Encre 156">
                <a:extLst>
                  <a:ext uri="{FF2B5EF4-FFF2-40B4-BE49-F238E27FC236}">
                    <a16:creationId xmlns:a16="http://schemas.microsoft.com/office/drawing/2014/main" id="{D4C07CA3-8F6C-C128-60D4-314223F0C688}"/>
                  </a:ext>
                </a:extLst>
              </p14:cNvPr>
              <p14:cNvContentPartPr/>
              <p14:nvPr/>
            </p14:nvContentPartPr>
            <p14:xfrm>
              <a:off x="9329935" y="552600"/>
              <a:ext cx="452160" cy="185040"/>
            </p14:xfrm>
          </p:contentPart>
        </mc:Choice>
        <mc:Fallback>
          <p:pic>
            <p:nvPicPr>
              <p:cNvPr id="156" name="Encre 156">
                <a:extLst>
                  <a:ext uri="{FF2B5EF4-FFF2-40B4-BE49-F238E27FC236}">
                    <a16:creationId xmlns:a16="http://schemas.microsoft.com/office/drawing/2014/main" id="{D4C07CA3-8F6C-C128-60D4-314223F0C688}"/>
                  </a:ext>
                </a:extLst>
              </p:cNvPr>
              <p:cNvPicPr/>
              <p:nvPr/>
            </p:nvPicPr>
            <p:blipFill>
              <a:blip r:embed="rId67"/>
              <a:stretch>
                <a:fillRect/>
              </a:stretch>
            </p:blipFill>
            <p:spPr>
              <a:xfrm>
                <a:off x="9322375" y="545025"/>
                <a:ext cx="467280" cy="20018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8">
            <p14:nvContentPartPr>
              <p14:cNvPr id="172" name="Encre 172">
                <a:extLst>
                  <a:ext uri="{FF2B5EF4-FFF2-40B4-BE49-F238E27FC236}">
                    <a16:creationId xmlns:a16="http://schemas.microsoft.com/office/drawing/2014/main" id="{CEC6CAE9-FEC7-A3FB-81F7-F342BB4AF858}"/>
                  </a:ext>
                </a:extLst>
              </p14:cNvPr>
              <p14:cNvContentPartPr/>
              <p14:nvPr/>
            </p14:nvContentPartPr>
            <p14:xfrm>
              <a:off x="9773815" y="853920"/>
              <a:ext cx="794520" cy="314280"/>
            </p14:xfrm>
          </p:contentPart>
        </mc:Choice>
        <mc:Fallback>
          <p:pic>
            <p:nvPicPr>
              <p:cNvPr id="172" name="Encre 172">
                <a:extLst>
                  <a:ext uri="{FF2B5EF4-FFF2-40B4-BE49-F238E27FC236}">
                    <a16:creationId xmlns:a16="http://schemas.microsoft.com/office/drawing/2014/main" id="{CEC6CAE9-FEC7-A3FB-81F7-F342BB4AF858}"/>
                  </a:ext>
                </a:extLst>
              </p:cNvPr>
              <p:cNvPicPr/>
              <p:nvPr/>
            </p:nvPicPr>
            <p:blipFill>
              <a:blip r:embed="rId69"/>
              <a:stretch>
                <a:fillRect/>
              </a:stretch>
            </p:blipFill>
            <p:spPr>
              <a:xfrm>
                <a:off x="9758342" y="838458"/>
                <a:ext cx="825106" cy="34484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0">
            <p14:nvContentPartPr>
              <p14:cNvPr id="177" name="Encre 177">
                <a:extLst>
                  <a:ext uri="{FF2B5EF4-FFF2-40B4-BE49-F238E27FC236}">
                    <a16:creationId xmlns:a16="http://schemas.microsoft.com/office/drawing/2014/main" id="{ACE7EF5D-3C9A-DC95-F197-5EDE43AB93C1}"/>
                  </a:ext>
                </a:extLst>
              </p14:cNvPr>
              <p14:cNvContentPartPr/>
              <p14:nvPr/>
            </p14:nvContentPartPr>
            <p14:xfrm>
              <a:off x="10225255" y="1347120"/>
              <a:ext cx="351000" cy="135360"/>
            </p14:xfrm>
          </p:contentPart>
        </mc:Choice>
        <mc:Fallback>
          <p:pic>
            <p:nvPicPr>
              <p:cNvPr id="177" name="Encre 177">
                <a:extLst>
                  <a:ext uri="{FF2B5EF4-FFF2-40B4-BE49-F238E27FC236}">
                    <a16:creationId xmlns:a16="http://schemas.microsoft.com/office/drawing/2014/main" id="{ACE7EF5D-3C9A-DC95-F197-5EDE43AB93C1}"/>
                  </a:ext>
                </a:extLst>
              </p:cNvPr>
              <p:cNvPicPr/>
              <p:nvPr/>
            </p:nvPicPr>
            <p:blipFill>
              <a:blip r:embed="rId71"/>
              <a:stretch>
                <a:fillRect/>
              </a:stretch>
            </p:blipFill>
            <p:spPr>
              <a:xfrm>
                <a:off x="10209759" y="1331640"/>
                <a:ext cx="381631" cy="165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2">
            <p14:nvContentPartPr>
              <p14:cNvPr id="187" name="Encre 188">
                <a:extLst>
                  <a:ext uri="{FF2B5EF4-FFF2-40B4-BE49-F238E27FC236}">
                    <a16:creationId xmlns:a16="http://schemas.microsoft.com/office/drawing/2014/main" id="{BC26AA0E-E413-898A-7F17-5250C7A42724}"/>
                  </a:ext>
                </a:extLst>
              </p14:cNvPr>
              <p14:cNvContentPartPr/>
              <p14:nvPr/>
            </p14:nvContentPartPr>
            <p14:xfrm>
              <a:off x="10207794" y="1334880"/>
              <a:ext cx="370440" cy="164520"/>
            </p14:xfrm>
          </p:contentPart>
        </mc:Choice>
        <mc:Fallback>
          <p:pic>
            <p:nvPicPr>
              <p:cNvPr id="187" name="Encre 188">
                <a:extLst>
                  <a:ext uri="{FF2B5EF4-FFF2-40B4-BE49-F238E27FC236}">
                    <a16:creationId xmlns:a16="http://schemas.microsoft.com/office/drawing/2014/main" id="{BC26AA0E-E413-898A-7F17-5250C7A42724}"/>
                  </a:ext>
                </a:extLst>
              </p:cNvPr>
              <p:cNvPicPr/>
              <p:nvPr/>
            </p:nvPicPr>
            <p:blipFill>
              <a:blip r:embed="rId73"/>
              <a:stretch>
                <a:fillRect/>
              </a:stretch>
            </p:blipFill>
            <p:spPr>
              <a:xfrm>
                <a:off x="10200227" y="1327337"/>
                <a:ext cx="385575" cy="17960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4">
            <p14:nvContentPartPr>
              <p14:cNvPr id="188" name="Encre 188">
                <a:extLst>
                  <a:ext uri="{FF2B5EF4-FFF2-40B4-BE49-F238E27FC236}">
                    <a16:creationId xmlns:a16="http://schemas.microsoft.com/office/drawing/2014/main" id="{B5EF629F-B399-DD26-EE0E-FCB1486E8DF4}"/>
                  </a:ext>
                </a:extLst>
              </p14:cNvPr>
              <p14:cNvContentPartPr/>
              <p14:nvPr/>
            </p14:nvContentPartPr>
            <p14:xfrm>
              <a:off x="9752394" y="836280"/>
              <a:ext cx="821160" cy="343440"/>
            </p14:xfrm>
          </p:contentPart>
        </mc:Choice>
        <mc:Fallback>
          <p:pic>
            <p:nvPicPr>
              <p:cNvPr id="188" name="Encre 188">
                <a:extLst>
                  <a:ext uri="{FF2B5EF4-FFF2-40B4-BE49-F238E27FC236}">
                    <a16:creationId xmlns:a16="http://schemas.microsoft.com/office/drawing/2014/main" id="{B5EF629F-B399-DD26-EE0E-FCB1486E8DF4}"/>
                  </a:ext>
                </a:extLst>
              </p:cNvPr>
              <p:cNvPicPr/>
              <p:nvPr/>
            </p:nvPicPr>
            <p:blipFill>
              <a:blip r:embed="rId75"/>
              <a:stretch>
                <a:fillRect/>
              </a:stretch>
            </p:blipFill>
            <p:spPr>
              <a:xfrm>
                <a:off x="9744834" y="828712"/>
                <a:ext cx="836280" cy="35857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6">
            <p14:nvContentPartPr>
              <p14:cNvPr id="191" name="Encre 191">
                <a:extLst>
                  <a:ext uri="{FF2B5EF4-FFF2-40B4-BE49-F238E27FC236}">
                    <a16:creationId xmlns:a16="http://schemas.microsoft.com/office/drawing/2014/main" id="{B432342F-C8FA-1D1F-07F3-B1BD21566FCE}"/>
                  </a:ext>
                </a:extLst>
              </p14:cNvPr>
              <p14:cNvContentPartPr/>
              <p14:nvPr/>
            </p14:nvContentPartPr>
            <p14:xfrm>
              <a:off x="2242180" y="1126071"/>
              <a:ext cx="579240" cy="429120"/>
            </p14:xfrm>
          </p:contentPart>
        </mc:Choice>
        <mc:Fallback>
          <p:pic>
            <p:nvPicPr>
              <p:cNvPr id="191" name="Encre 191">
                <a:extLst>
                  <a:ext uri="{FF2B5EF4-FFF2-40B4-BE49-F238E27FC236}">
                    <a16:creationId xmlns:a16="http://schemas.microsoft.com/office/drawing/2014/main" id="{B432342F-C8FA-1D1F-07F3-B1BD21566FCE}"/>
                  </a:ext>
                </a:extLst>
              </p:cNvPr>
              <p:cNvPicPr/>
              <p:nvPr/>
            </p:nvPicPr>
            <p:blipFill>
              <a:blip r:embed="rId77"/>
              <a:stretch>
                <a:fillRect/>
              </a:stretch>
            </p:blipFill>
            <p:spPr>
              <a:xfrm>
                <a:off x="2234620" y="1118511"/>
                <a:ext cx="594360" cy="444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067798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F677956-6D54-6638-F0E8-25DAFAB2C266}"/>
              </a:ext>
            </a:extLst>
          </p:cNvPr>
          <p:cNvSpPr/>
          <p:nvPr/>
        </p:nvSpPr>
        <p:spPr>
          <a:xfrm>
            <a:off x="1441621" y="416011"/>
            <a:ext cx="2158314" cy="296974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1400"/>
              <a:t>Find a volunteer storyteller, and go through the board from left to right to narrate the full story.</a:t>
            </a:r>
            <a:endParaRPr lang="fr-FR" sz="140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4F3A2BB-5034-29A2-1DD7-02449082EBD0}"/>
              </a:ext>
            </a:extLst>
          </p:cNvPr>
          <p:cNvSpPr/>
          <p:nvPr/>
        </p:nvSpPr>
        <p:spPr>
          <a:xfrm>
            <a:off x="3847070" y="416011"/>
            <a:ext cx="2158314" cy="296974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1400"/>
              <a:t>Write the name of a persona on small yellow stickies and stick them in front of chain of events to represent who is at the origin of these events.</a:t>
            </a:r>
            <a:endParaRPr lang="fr-FR" sz="140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CB85390-8597-EB16-2EEB-19DA57C934F0}"/>
              </a:ext>
            </a:extLst>
          </p:cNvPr>
          <p:cNvSpPr/>
          <p:nvPr/>
        </p:nvSpPr>
        <p:spPr>
          <a:xfrm>
            <a:off x="6252519" y="416011"/>
            <a:ext cx="2158314" cy="296974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1400"/>
              <a:t>Discuss together to chronologically order the events from left to right.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61CFE1F-549A-3E04-3E26-ADD0FEFE753D}"/>
              </a:ext>
            </a:extLst>
          </p:cNvPr>
          <p:cNvSpPr/>
          <p:nvPr/>
        </p:nvSpPr>
        <p:spPr>
          <a:xfrm>
            <a:off x="8657968" y="416011"/>
            <a:ext cx="2158314" cy="296974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400"/>
              <a:t>Stick orange stickies on the wall to represent events (things that happen).</a:t>
            </a:r>
          </a:p>
          <a:p>
            <a:pPr algn="just"/>
            <a:endParaRPr lang="en-US" sz="1400"/>
          </a:p>
          <a:p>
            <a:pPr algn="just"/>
            <a:r>
              <a:rPr lang="en-US" sz="1400" b="1"/>
              <a:t>Tips:</a:t>
            </a:r>
          </a:p>
          <a:p>
            <a:pPr marL="285750" indent="-285750" algn="just">
              <a:buFontTx/>
              <a:buChar char="-"/>
            </a:pPr>
            <a:r>
              <a:rPr lang="en-US" sz="1400"/>
              <a:t>Ex: “door bell rang”</a:t>
            </a:r>
          </a:p>
          <a:p>
            <a:pPr marL="285750" indent="-285750" algn="just">
              <a:buFontTx/>
              <a:buChar char="-"/>
            </a:pPr>
            <a:r>
              <a:rPr lang="en-US" sz="1400"/>
              <a:t>Keep a persona in mind to find events</a:t>
            </a:r>
          </a:p>
          <a:p>
            <a:pPr marL="285750" indent="-285750" algn="just">
              <a:buFontTx/>
              <a:buChar char="-"/>
            </a:pPr>
            <a:r>
              <a:rPr lang="en-US" sz="1400"/>
              <a:t>Don’t try to order the stickies yet</a:t>
            </a:r>
            <a:endParaRPr lang="fr-FR" sz="140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ABA04E4-614D-B84C-7C6E-8F59E5B2CE87}"/>
              </a:ext>
            </a:extLst>
          </p:cNvPr>
          <p:cNvSpPr/>
          <p:nvPr/>
        </p:nvSpPr>
        <p:spPr>
          <a:xfrm>
            <a:off x="1441621" y="3472250"/>
            <a:ext cx="2158314" cy="2969740"/>
          </a:xfrm>
          <a:prstGeom prst="roundRect">
            <a:avLst/>
          </a:prstGeom>
          <a:noFill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9A332601-4BFE-6B44-5FCD-B22BB259DB8D}"/>
              </a:ext>
            </a:extLst>
          </p:cNvPr>
          <p:cNvSpPr/>
          <p:nvPr/>
        </p:nvSpPr>
        <p:spPr>
          <a:xfrm>
            <a:off x="3847070" y="3472250"/>
            <a:ext cx="2158314" cy="2969740"/>
          </a:xfrm>
          <a:prstGeom prst="roundRect">
            <a:avLst/>
          </a:prstGeom>
          <a:noFill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10AF0F7-37AC-0BFF-6D2C-11B358F3ACB1}"/>
              </a:ext>
            </a:extLst>
          </p:cNvPr>
          <p:cNvSpPr/>
          <p:nvPr/>
        </p:nvSpPr>
        <p:spPr>
          <a:xfrm>
            <a:off x="6252519" y="3472250"/>
            <a:ext cx="2158314" cy="2969740"/>
          </a:xfrm>
          <a:prstGeom prst="roundRect">
            <a:avLst/>
          </a:prstGeom>
          <a:noFill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59E8F7E-4D64-0566-E16D-5E2CC568C373}"/>
              </a:ext>
            </a:extLst>
          </p:cNvPr>
          <p:cNvSpPr/>
          <p:nvPr/>
        </p:nvSpPr>
        <p:spPr>
          <a:xfrm>
            <a:off x="8657968" y="3472250"/>
            <a:ext cx="2158314" cy="2969740"/>
          </a:xfrm>
          <a:prstGeom prst="roundRect">
            <a:avLst/>
          </a:prstGeom>
          <a:noFill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19537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55153-A468-FFE2-CA39-6FF8D0A51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Event Storming with Delegated Mission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9EBFEF-A770-D314-2EF7-E1E969416E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77500" lnSpcReduction="20000"/>
          </a:bodyPr>
          <a:lstStyle/>
          <a:p>
            <a:pPr marL="0" indent="0">
              <a:buNone/>
            </a:pPr>
            <a:r>
              <a:rPr lang="en-US"/>
              <a:t>Remember the time when your stiff old aunt Edna came for a fancy lunch!</a:t>
            </a:r>
          </a:p>
          <a:p>
            <a:r>
              <a:rPr lang="en-US"/>
              <a:t>One of you was cooking, another was setting up the table.</a:t>
            </a:r>
            <a:endParaRPr lang="en-US">
              <a:cs typeface="Calibri"/>
            </a:endParaRPr>
          </a:p>
          <a:p>
            <a:r>
              <a:rPr lang="en-US"/>
              <a:t>That's when your child decided to make a tantrum to go out and play with friends...</a:t>
            </a:r>
            <a:endParaRPr lang="en-US">
              <a:cs typeface="Calibri"/>
            </a:endParaRPr>
          </a:p>
          <a:p>
            <a:endParaRPr lang="en-US"/>
          </a:p>
          <a:p>
            <a:pPr marL="0" indent="0">
              <a:buNone/>
            </a:pPr>
            <a:r>
              <a:rPr lang="en-US"/>
              <a:t>Your goal is to use Event Storming with Delegated Missions to invent this story!</a:t>
            </a:r>
            <a:endParaRPr lang="en-US">
              <a:cs typeface="Calibri"/>
            </a:endParaRPr>
          </a:p>
          <a:p>
            <a:r>
              <a:rPr lang="en-US"/>
              <a:t>From the beginning of the preparation to when Edna leaves</a:t>
            </a:r>
            <a:endParaRPr lang="en-US">
              <a:cs typeface="Calibri"/>
            </a:endParaRPr>
          </a:p>
          <a:p>
            <a:r>
              <a:rPr lang="en-US"/>
              <a:t>If it’s funny... it’s better!</a:t>
            </a:r>
            <a:endParaRPr lang="en-US">
              <a:cs typeface="Calibri"/>
            </a:endParaRPr>
          </a:p>
          <a:p>
            <a:endParaRPr lang="en-US"/>
          </a:p>
          <a:p>
            <a:pPr marL="0" indent="0">
              <a:buNone/>
            </a:pPr>
            <a:r>
              <a:rPr lang="en-US"/>
              <a:t>You have 23 minutes:</a:t>
            </a:r>
            <a:endParaRPr lang="en-US">
              <a:cs typeface="Calibri" panose="020F0502020204030204"/>
            </a:endParaRPr>
          </a:p>
          <a:p>
            <a:r>
              <a:rPr lang="en-US">
                <a:cs typeface="Calibri" panose="020F0502020204030204"/>
              </a:rPr>
              <a:t>3 minutes to understand the material</a:t>
            </a:r>
            <a:endParaRPr lang="en-US"/>
          </a:p>
          <a:p>
            <a:r>
              <a:rPr lang="en-US"/>
              <a:t>15 minutes for Event Storming</a:t>
            </a:r>
            <a:endParaRPr lang="en-US">
              <a:cs typeface="Calibri" panose="020F0502020204030204"/>
            </a:endParaRPr>
          </a:p>
          <a:p>
            <a:r>
              <a:rPr lang="en-US"/>
              <a:t>5 minutes for Meta</a:t>
            </a:r>
            <a:endParaRPr lang="en-US">
              <a:cs typeface="Calibri" panose="020F0502020204030204"/>
            </a:endParaRPr>
          </a:p>
          <a:p>
            <a:endParaRPr lang="fr-FR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2DBDC087-AC29-C6FB-D2AA-54B35F6BF5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8992" y="5216102"/>
            <a:ext cx="3090929" cy="1234440"/>
          </a:xfrm>
          <a:prstGeom prst="rect">
            <a:avLst/>
          </a:prstGeom>
        </p:spPr>
      </p:pic>
      <p:pic>
        <p:nvPicPr>
          <p:cNvPr id="9" name="Picture 8" descr="A black and white logo&#10;&#10;Description automatically generated with low confidence">
            <a:extLst>
              <a:ext uri="{FF2B5EF4-FFF2-40B4-BE49-F238E27FC236}">
                <a16:creationId xmlns:a16="http://schemas.microsoft.com/office/drawing/2014/main" id="{2CB1DABC-12F0-79FA-1186-D757B91D156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64" t="18323" r="17513" b="19499"/>
          <a:stretch/>
        </p:blipFill>
        <p:spPr>
          <a:xfrm>
            <a:off x="10157692" y="5014912"/>
            <a:ext cx="1600922" cy="1562101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10" name="Encre 21">
                <a:extLst>
                  <a:ext uri="{FF2B5EF4-FFF2-40B4-BE49-F238E27FC236}">
                    <a16:creationId xmlns:a16="http://schemas.microsoft.com/office/drawing/2014/main" id="{AF8F116D-3B60-7DAE-6ABA-8920E84F62B8}"/>
                  </a:ext>
                </a:extLst>
              </p14:cNvPr>
              <p14:cNvContentPartPr/>
              <p14:nvPr/>
            </p14:nvContentPartPr>
            <p14:xfrm>
              <a:off x="9034462" y="5396905"/>
              <a:ext cx="658607" cy="957500"/>
            </p14:xfrm>
          </p:contentPart>
        </mc:Choice>
        <mc:Fallback>
          <p:pic>
            <p:nvPicPr>
              <p:cNvPr id="10" name="Encre 21">
                <a:extLst>
                  <a:ext uri="{FF2B5EF4-FFF2-40B4-BE49-F238E27FC236}">
                    <a16:creationId xmlns:a16="http://schemas.microsoft.com/office/drawing/2014/main" id="{AF8F116D-3B60-7DAE-6ABA-8920E84F62B8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996313" y="5358749"/>
                <a:ext cx="734545" cy="1033452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02122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rapezoid 1">
            <a:extLst>
              <a:ext uri="{FF2B5EF4-FFF2-40B4-BE49-F238E27FC236}">
                <a16:creationId xmlns:a16="http://schemas.microsoft.com/office/drawing/2014/main" id="{BA28B52F-372C-B413-F0FC-3356677B9DF9}"/>
              </a:ext>
            </a:extLst>
          </p:cNvPr>
          <p:cNvSpPr/>
          <p:nvPr/>
        </p:nvSpPr>
        <p:spPr>
          <a:xfrm>
            <a:off x="3153905" y="3797085"/>
            <a:ext cx="6377553" cy="1751093"/>
          </a:xfrm>
          <a:prstGeom prst="trapezoid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A606B54-2FA5-DC63-97C3-5F445347BEEB}"/>
              </a:ext>
            </a:extLst>
          </p:cNvPr>
          <p:cNvSpPr txBox="1"/>
          <p:nvPr/>
        </p:nvSpPr>
        <p:spPr>
          <a:xfrm>
            <a:off x="3153905" y="5548178"/>
            <a:ext cx="6377553" cy="376408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>
              <a:defRPr sz="1600" b="1" cap="all">
                <a:solidFill>
                  <a:schemeClr val="tx1"/>
                </a:solidFill>
                <a:latin typeface="Abadi Extra Light" panose="020B0204020104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>
                <a:solidFill>
                  <a:schemeClr val="bg1"/>
                </a:solidFill>
              </a:rPr>
              <a:t>A group of PEOPLE WHO WANT TO ACHIEVE SOMETHING TOGETHER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78624F4-5481-5193-23A5-6507CFE311D6}"/>
              </a:ext>
            </a:extLst>
          </p:cNvPr>
          <p:cNvSpPr txBox="1"/>
          <p:nvPr/>
        </p:nvSpPr>
        <p:spPr>
          <a:xfrm>
            <a:off x="675889" y="414811"/>
            <a:ext cx="10840222" cy="656092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>
              <a:defRPr sz="1600" b="1" cap="all">
                <a:solidFill>
                  <a:schemeClr val="tx1"/>
                </a:solidFill>
                <a:latin typeface="Abadi Extra Light" panose="020B0204020104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sz="3200">
                <a:solidFill>
                  <a:schemeClr val="bg1"/>
                </a:solidFill>
              </a:rPr>
              <a:t>DELEGATED MISSIONS* STEP-BY-STEP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12ED474-ED7D-702B-692A-721F9AC02B47}"/>
              </a:ext>
            </a:extLst>
          </p:cNvPr>
          <p:cNvSpPr txBox="1"/>
          <p:nvPr/>
        </p:nvSpPr>
        <p:spPr>
          <a:xfrm>
            <a:off x="5418647" y="1049746"/>
            <a:ext cx="609746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/>
              <a:t>*The Delegated Missions were created by Alain Cardon a famous French systemic coach</a:t>
            </a:r>
            <a:endParaRPr lang="fr-FR" sz="1200" i="1"/>
          </a:p>
        </p:txBody>
      </p:sp>
      <p:pic>
        <p:nvPicPr>
          <p:cNvPr id="5" name="Picture 12">
            <a:extLst>
              <a:ext uri="{FF2B5EF4-FFF2-40B4-BE49-F238E27FC236}">
                <a16:creationId xmlns:a16="http://schemas.microsoft.com/office/drawing/2014/main" id="{FE2A52D8-C5A8-A001-78BB-0B89E4CE30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303" b="96730" l="8401" r="90515">
                        <a14:foregroundMark x1="71816" y1="8778" x2="71816" y2="8778"/>
                        <a14:foregroundMark x1="66667" y1="4647" x2="66667" y2="4647"/>
                        <a14:foregroundMark x1="90515" y1="50258" x2="90515" y2="50258"/>
                        <a14:foregroundMark x1="71274" y1="93460" x2="71274" y2="93460"/>
                        <a14:foregroundMark x1="61518" y1="94664" x2="61518" y2="94664"/>
                        <a14:foregroundMark x1="71274" y1="96730" x2="71274" y2="96730"/>
                        <a14:foregroundMark x1="72087" y1="96041" x2="72087" y2="96041"/>
                        <a14:foregroundMark x1="60434" y1="96041" x2="60434" y2="96041"/>
                        <a14:foregroundMark x1="13821" y1="31153" x2="13821" y2="31153"/>
                        <a14:foregroundMark x1="12195" y1="30809" x2="12195" y2="30809"/>
                        <a14:foregroundMark x1="12737" y1="30465" x2="12737" y2="30465"/>
                        <a14:backgroundMark x1="81572" y1="46299" x2="81572" y2="46299"/>
                        <a14:backgroundMark x1="79133" y1="52496" x2="79133" y2="5249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9115" y="1657450"/>
            <a:ext cx="2510485" cy="348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6">
            <a:extLst>
              <a:ext uri="{FF2B5EF4-FFF2-40B4-BE49-F238E27FC236}">
                <a16:creationId xmlns:a16="http://schemas.microsoft.com/office/drawing/2014/main" id="{EDD2AC11-8B5C-2806-9727-9FAD4B8382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272" b="96728" l="9135" r="89904">
                        <a14:foregroundMark x1="63942" y1="7975" x2="63942" y2="7975"/>
                        <a14:foregroundMark x1="59615" y1="3476" x2="59615" y2="3476"/>
                        <a14:foregroundMark x1="60096" y1="94070" x2="60096" y2="94070"/>
                        <a14:foregroundMark x1="46154" y1="95706" x2="46154" y2="95706"/>
                        <a14:foregroundMark x1="62981" y1="96728" x2="62981" y2="96728"/>
                        <a14:backgroundMark x1="11538" y1="5726" x2="7692" y2="1533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370093" y="1596073"/>
            <a:ext cx="1656978" cy="3551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8">
            <a:extLst>
              <a:ext uri="{FF2B5EF4-FFF2-40B4-BE49-F238E27FC236}">
                <a16:creationId xmlns:a16="http://schemas.microsoft.com/office/drawing/2014/main" id="{1CC09353-B28B-6222-0459-1BF14DA8BD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974" b="94764" l="9934" r="89404">
                        <a14:foregroundMark x1="59603" y1="8377" x2="59603" y2="8377"/>
                        <a14:foregroundMark x1="34437" y1="13874" x2="34437" y2="13874"/>
                        <a14:foregroundMark x1="55629" y1="4974" x2="55629" y2="4974"/>
                        <a14:foregroundMark x1="58940" y1="91623" x2="58940" y2="91623"/>
                        <a14:foregroundMark x1="50993" y1="92670" x2="50993" y2="92670"/>
                        <a14:foregroundMark x1="59603" y1="94503" x2="59603" y2="94503"/>
                        <a14:foregroundMark x1="49669" y1="94764" x2="49669" y2="94764"/>
                        <a14:backgroundMark x1="37748" y1="55497" x2="37748" y2="55497"/>
                        <a14:backgroundMark x1="37748" y1="53665" x2="37748" y2="53665"/>
                        <a14:backgroundMark x1="37086" y1="52356" x2="37086" y2="52356"/>
                        <a14:backgroundMark x1="37086" y1="59948" x2="37086" y2="59948"/>
                        <a14:backgroundMark x1="37086" y1="58901" x2="37086" y2="58901"/>
                        <a14:backgroundMark x1="37086" y1="57592" x2="37086" y2="57592"/>
                        <a14:backgroundMark x1="70861" y1="61780" x2="70861" y2="61780"/>
                        <a14:backgroundMark x1="70199" y1="58377" x2="70199" y2="58377"/>
                        <a14:backgroundMark x1="70861" y1="57068" x2="70861" y2="57068"/>
                        <a14:backgroundMark x1="70861" y1="59948" x2="70861" y2="59948"/>
                        <a14:backgroundMark x1="70861" y1="55497" x2="70861" y2="55497"/>
                        <a14:backgroundMark x1="70861" y1="54712" x2="70861" y2="54712"/>
                        <a14:backgroundMark x1="70861" y1="53927" x2="70861" y2="53927"/>
                        <a14:backgroundMark x1="70861" y1="53141" x2="70861" y2="53141"/>
                        <a14:backgroundMark x1="70861" y1="52618" x2="70861" y2="52618"/>
                        <a14:backgroundMark x1="35762" y1="24084" x2="35762" y2="24084"/>
                        <a14:backgroundMark x1="72185" y1="24084" x2="72185" y2="240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957" y="1596073"/>
            <a:ext cx="1438275" cy="3638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0">
            <a:extLst>
              <a:ext uri="{FF2B5EF4-FFF2-40B4-BE49-F238E27FC236}">
                <a16:creationId xmlns:a16="http://schemas.microsoft.com/office/drawing/2014/main" id="{2C8B9928-B6F5-D1FB-AC9C-DDD487307E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865" b="94324" l="8696" r="88406">
                        <a14:foregroundMark x1="54348" y1="4865" x2="54348" y2="4865"/>
                        <a14:foregroundMark x1="52174" y1="91892" x2="52174" y2="91892"/>
                        <a14:foregroundMark x1="44203" y1="94324" x2="44203" y2="94324"/>
                        <a14:foregroundMark x1="44928" y1="91351" x2="44928" y2="91351"/>
                        <a14:foregroundMark x1="52899" y1="90811" x2="52899" y2="90811"/>
                        <a14:foregroundMark x1="44203" y1="92703" x2="44203" y2="92703"/>
                        <a14:foregroundMark x1="38406" y1="94324" x2="38406" y2="94324"/>
                        <a14:foregroundMark x1="58696" y1="94324" x2="58696" y2="94324"/>
                        <a14:backgroundMark x1="33333" y1="65676" x2="33333" y2="65676"/>
                        <a14:backgroundMark x1="32609" y1="65405" x2="32609" y2="65405"/>
                        <a14:backgroundMark x1="32609" y1="64595" x2="32609" y2="64595"/>
                        <a14:backgroundMark x1="32609" y1="63784" x2="32609" y2="63784"/>
                        <a14:backgroundMark x1="32609" y1="62703" x2="32609" y2="62703"/>
                        <a14:backgroundMark x1="32609" y1="71622" x2="32609" y2="71622"/>
                        <a14:backgroundMark x1="64493" y1="72432" x2="64493" y2="72432"/>
                        <a14:backgroundMark x1="63768" y1="66216" x2="63768" y2="66216"/>
                        <a14:backgroundMark x1="34783" y1="50270" x2="34783" y2="50270"/>
                        <a14:backgroundMark x1="34058" y1="49459" x2="34058" y2="49459"/>
                        <a14:backgroundMark x1="33333" y1="48649" x2="33333" y2="48649"/>
                        <a14:backgroundMark x1="33333" y1="48108" x2="33333" y2="48108"/>
                        <a14:backgroundMark x1="33333" y1="47568" x2="33333" y2="47568"/>
                        <a14:backgroundMark x1="34783" y1="51622" x2="34783" y2="51622"/>
                        <a14:backgroundMark x1="34783" y1="52703" x2="34783" y2="52703"/>
                        <a14:backgroundMark x1="34058" y1="53784" x2="34058" y2="53784"/>
                        <a14:backgroundMark x1="33333" y1="54865" x2="33333" y2="54865"/>
                        <a14:backgroundMark x1="33333" y1="55946" x2="33333" y2="55946"/>
                        <a14:backgroundMark x1="32609" y1="57027" x2="32609" y2="57027"/>
                        <a14:backgroundMark x1="32609" y1="57838" x2="32609" y2="57838"/>
                        <a14:backgroundMark x1="32609" y1="58649" x2="32609" y2="58649"/>
                        <a14:backgroundMark x1="32609" y1="59730" x2="32609" y2="59730"/>
                        <a14:backgroundMark x1="62319" y1="49730" x2="62319" y2="49730"/>
                        <a14:backgroundMark x1="62319" y1="49189" x2="62319" y2="49189"/>
                        <a14:backgroundMark x1="63043" y1="47838" x2="63043" y2="47838"/>
                        <a14:backgroundMark x1="62319" y1="50811" x2="62319" y2="50811"/>
                        <a14:backgroundMark x1="62319" y1="51892" x2="62319" y2="51892"/>
                        <a14:backgroundMark x1="62319" y1="53243" x2="62319" y2="53243"/>
                        <a14:backgroundMark x1="63043" y1="54595" x2="63043" y2="54595"/>
                        <a14:backgroundMark x1="63768" y1="55676" x2="63768" y2="55676"/>
                        <a14:backgroundMark x1="64493" y1="56757" x2="64493" y2="56757"/>
                        <a14:backgroundMark x1="63768" y1="58108" x2="63768" y2="58108"/>
                        <a14:backgroundMark x1="65217" y1="58919" x2="65217" y2="58919"/>
                        <a14:backgroundMark x1="64493" y1="65135" x2="64493" y2="65135"/>
                        <a14:backgroundMark x1="64493" y1="64324" x2="64493" y2="64324"/>
                        <a14:backgroundMark x1="65217" y1="63243" x2="65217" y2="63243"/>
                        <a14:backgroundMark x1="64493" y1="62162" x2="64493" y2="62162"/>
                        <a14:backgroundMark x1="64493" y1="61351" x2="64493" y2="61351"/>
                        <a14:backgroundMark x1="63043" y1="66757" x2="63043" y2="66757"/>
                        <a14:backgroundMark x1="63043" y1="67838" x2="63043" y2="67838"/>
                        <a14:backgroundMark x1="33333" y1="66486" x2="33333" y2="66486"/>
                        <a14:backgroundMark x1="33333" y1="67027" x2="33333" y2="67027"/>
                        <a14:backgroundMark x1="64493" y1="71622" x2="64493" y2="71622"/>
                        <a14:backgroundMark x1="33333" y1="71622" x2="33333" y2="71622"/>
                        <a14:backgroundMark x1="31884" y1="71622" x2="31884" y2="716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474" y="1700128"/>
            <a:ext cx="1314450" cy="352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E7558AD-4BD0-9AA6-38B6-6C3E29229E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2652" b="97727" l="9412" r="89412">
                        <a14:foregroundMark x1="51765" y1="3030" x2="51765" y2="3030"/>
                        <a14:foregroundMark x1="48235" y1="6061" x2="48235" y2="6061"/>
                        <a14:foregroundMark x1="77647" y1="10985" x2="77647" y2="10985"/>
                        <a14:foregroundMark x1="69412" y1="18182" x2="69412" y2="18182"/>
                        <a14:foregroundMark x1="55294" y1="15909" x2="55294" y2="15909"/>
                        <a14:foregroundMark x1="65882" y1="15152" x2="63529" y2="15530"/>
                        <a14:foregroundMark x1="34118" y1="18561" x2="34118" y2="18561"/>
                        <a14:foregroundMark x1="29412" y1="20076" x2="29412" y2="20076"/>
                        <a14:foregroundMark x1="22353" y1="19697" x2="22353" y2="19697"/>
                        <a14:foregroundMark x1="40000" y1="21591" x2="40000" y2="21591"/>
                        <a14:foregroundMark x1="42353" y1="24621" x2="42353" y2="24621"/>
                        <a14:foregroundMark x1="37647" y1="18939" x2="37647" y2="18939"/>
                        <a14:foregroundMark x1="62353" y1="19318" x2="62353" y2="19318"/>
                        <a14:foregroundMark x1="80000" y1="20076" x2="80000" y2="20076"/>
                        <a14:foregroundMark x1="63529" y1="25000" x2="63529" y2="25000"/>
                        <a14:foregroundMark x1="50588" y1="41667" x2="50588" y2="41667"/>
                        <a14:foregroundMark x1="50588" y1="28409" x2="50588" y2="28409"/>
                        <a14:foregroundMark x1="58824" y1="68182" x2="58824" y2="68182"/>
                        <a14:foregroundMark x1="81176" y1="73864" x2="81176" y2="73864"/>
                        <a14:foregroundMark x1="80000" y1="72348" x2="80000" y2="72348"/>
                        <a14:foregroundMark x1="80000" y1="70833" x2="80000" y2="70833"/>
                        <a14:foregroundMark x1="57647" y1="92803" x2="57647" y2="92803"/>
                        <a14:foregroundMark x1="45882" y1="95076" x2="45882" y2="95076"/>
                        <a14:foregroundMark x1="44706" y1="97727" x2="44706" y2="97727"/>
                        <a14:foregroundMark x1="60000" y1="97348" x2="60000" y2="97348"/>
                        <a14:foregroundMark x1="23529" y1="71970" x2="23529" y2="71970"/>
                        <a14:foregroundMark x1="24706" y1="76515" x2="24706" y2="76515"/>
                        <a14:foregroundMark x1="25882" y1="71970" x2="25882" y2="71970"/>
                        <a14:foregroundMark x1="25882" y1="70076" x2="25882" y2="70076"/>
                        <a14:foregroundMark x1="76471" y1="76515" x2="76471" y2="76515"/>
                        <a14:foregroundMark x1="52941" y1="35985" x2="52941" y2="35985"/>
                        <a14:foregroundMark x1="28235" y1="77273" x2="28235" y2="7727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3911" y="1678585"/>
            <a:ext cx="1094822" cy="3400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0">
            <a:extLst>
              <a:ext uri="{FF2B5EF4-FFF2-40B4-BE49-F238E27FC236}">
                <a16:creationId xmlns:a16="http://schemas.microsoft.com/office/drawing/2014/main" id="{99DD5075-BCAF-CA66-FAA1-76F75C7949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2098" b="97203" l="9639" r="89157">
                        <a14:foregroundMark x1="72289" y1="6061" x2="72289" y2="6061"/>
                        <a14:foregroundMark x1="62048" y1="2331" x2="62048" y2="2331"/>
                        <a14:foregroundMark x1="60241" y1="92075" x2="60241" y2="92075"/>
                        <a14:foregroundMark x1="40964" y1="94172" x2="40964" y2="94172"/>
                        <a14:foregroundMark x1="40361" y1="96270" x2="40361" y2="96270"/>
                        <a14:foregroundMark x1="58434" y1="96737" x2="58434" y2="96737"/>
                        <a14:foregroundMark x1="55422" y1="96970" x2="55422" y2="96970"/>
                        <a14:foregroundMark x1="54217" y1="97203" x2="54217" y2="97203"/>
                        <a14:foregroundMark x1="36747" y1="97203" x2="36747" y2="97203"/>
                        <a14:foregroundMark x1="36145" y1="96737" x2="36145" y2="96737"/>
                        <a14:foregroundMark x1="34337" y1="96970" x2="34337" y2="96970"/>
                        <a14:backgroundMark x1="36747" y1="45221" x2="36747" y2="45221"/>
                        <a14:backgroundMark x1="35542" y1="45921" x2="35542" y2="45921"/>
                        <a14:backgroundMark x1="74096" y1="47319" x2="74096" y2="473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625890" y="1751928"/>
            <a:ext cx="1267076" cy="3343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1638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6">
            <a:extLst>
              <a:ext uri="{FF2B5EF4-FFF2-40B4-BE49-F238E27FC236}">
                <a16:creationId xmlns:a16="http://schemas.microsoft.com/office/drawing/2014/main" id="{5A468D48-BD30-E450-1996-64429C3659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272" b="96728" l="9135" r="89904">
                        <a14:foregroundMark x1="63942" y1="7975" x2="63942" y2="7975"/>
                        <a14:foregroundMark x1="59615" y1="3476" x2="59615" y2="3476"/>
                        <a14:foregroundMark x1="60096" y1="94070" x2="60096" y2="94070"/>
                        <a14:foregroundMark x1="46154" y1="95706" x2="46154" y2="95706"/>
                        <a14:foregroundMark x1="62981" y1="96728" x2="62981" y2="96728"/>
                        <a14:backgroundMark x1="11538" y1="5726" x2="7692" y2="1533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7191" y="2179961"/>
            <a:ext cx="1573681" cy="3730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peech Bubble: Rectangle with Corners Rounded 5">
            <a:extLst>
              <a:ext uri="{FF2B5EF4-FFF2-40B4-BE49-F238E27FC236}">
                <a16:creationId xmlns:a16="http://schemas.microsoft.com/office/drawing/2014/main" id="{DC359A3D-B4CE-C903-4CCC-2F255E09AD67}"/>
              </a:ext>
            </a:extLst>
          </p:cNvPr>
          <p:cNvSpPr/>
          <p:nvPr/>
        </p:nvSpPr>
        <p:spPr>
          <a:xfrm>
            <a:off x="1229715" y="1268754"/>
            <a:ext cx="1814716" cy="787221"/>
          </a:xfrm>
          <a:prstGeom prst="wedgeRoundRectCallout">
            <a:avLst>
              <a:gd name="adj1" fmla="val 7554"/>
              <a:gd name="adj2" fmla="val 71657"/>
              <a:gd name="adj3" fmla="val 1666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I can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be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the </a:t>
            </a:r>
            <a:r>
              <a:rPr lang="fr-FR" sz="1600" b="1" err="1">
                <a:solidFill>
                  <a:schemeClr val="tx1"/>
                </a:solidFill>
                <a:latin typeface="Abadi Extra Light" panose="020B0204020104020204" pitchFamily="34" charset="0"/>
              </a:rPr>
              <a:t>facilitator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for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this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session.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E6D4F6-E622-E8A7-4680-4963C5B6EA9B}"/>
              </a:ext>
            </a:extLst>
          </p:cNvPr>
          <p:cNvSpPr txBox="1"/>
          <p:nvPr/>
        </p:nvSpPr>
        <p:spPr>
          <a:xfrm>
            <a:off x="373284" y="599611"/>
            <a:ext cx="4600368" cy="376408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>
              <a:defRPr sz="1600" b="1" cap="all">
                <a:solidFill>
                  <a:schemeClr val="bg1"/>
                </a:solidFill>
                <a:latin typeface="Abadi Extra Light" panose="020B0204020104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/>
              <a:t>SOMEONE </a:t>
            </a:r>
            <a:r>
              <a:rPr lang="en-US" err="1"/>
              <a:t>volunteerS</a:t>
            </a:r>
            <a:r>
              <a:rPr lang="en-US"/>
              <a:t> TO </a:t>
            </a:r>
            <a:r>
              <a:rPr lang="en-US" err="1"/>
              <a:t>faciliTatE</a:t>
            </a:r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8DBB2B-295E-3919-1B1C-E5572B47B6ED}"/>
              </a:ext>
            </a:extLst>
          </p:cNvPr>
          <p:cNvSpPr txBox="1"/>
          <p:nvPr/>
        </p:nvSpPr>
        <p:spPr>
          <a:xfrm>
            <a:off x="5359265" y="599611"/>
            <a:ext cx="6576393" cy="376408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>
              <a:defRPr sz="1600" b="1" cap="all">
                <a:solidFill>
                  <a:schemeClr val="bg1"/>
                </a:solidFill>
                <a:latin typeface="Abadi Extra Light" panose="020B0204020104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/>
              <a:t>THEN, FIND VOLUNTEERS ON OTHER MISSIONS</a:t>
            </a:r>
          </a:p>
        </p:txBody>
      </p:sp>
      <p:pic>
        <p:nvPicPr>
          <p:cNvPr id="13" name="Picture 20">
            <a:extLst>
              <a:ext uri="{FF2B5EF4-FFF2-40B4-BE49-F238E27FC236}">
                <a16:creationId xmlns:a16="http://schemas.microsoft.com/office/drawing/2014/main" id="{E945B7C8-D56A-D9BC-5D29-D8AE0121FF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865" b="94324" l="8696" r="88406">
                        <a14:foregroundMark x1="54348" y1="4865" x2="54348" y2="4865"/>
                        <a14:foregroundMark x1="52174" y1="91892" x2="52174" y2="91892"/>
                        <a14:foregroundMark x1="44203" y1="94324" x2="44203" y2="94324"/>
                        <a14:foregroundMark x1="44928" y1="91351" x2="44928" y2="91351"/>
                        <a14:foregroundMark x1="52899" y1="90811" x2="52899" y2="90811"/>
                        <a14:foregroundMark x1="44203" y1="92703" x2="44203" y2="92703"/>
                        <a14:foregroundMark x1="38406" y1="94324" x2="38406" y2="94324"/>
                        <a14:foregroundMark x1="58696" y1="94324" x2="58696" y2="94324"/>
                        <a14:backgroundMark x1="33333" y1="65676" x2="33333" y2="65676"/>
                        <a14:backgroundMark x1="32609" y1="65405" x2="32609" y2="65405"/>
                        <a14:backgroundMark x1="32609" y1="64595" x2="32609" y2="64595"/>
                        <a14:backgroundMark x1="32609" y1="63784" x2="32609" y2="63784"/>
                        <a14:backgroundMark x1="32609" y1="62703" x2="32609" y2="62703"/>
                        <a14:backgroundMark x1="32609" y1="71622" x2="32609" y2="71622"/>
                        <a14:backgroundMark x1="64493" y1="72432" x2="64493" y2="72432"/>
                        <a14:backgroundMark x1="63768" y1="66216" x2="63768" y2="66216"/>
                        <a14:backgroundMark x1="34783" y1="50270" x2="34783" y2="50270"/>
                        <a14:backgroundMark x1="34058" y1="49459" x2="34058" y2="49459"/>
                        <a14:backgroundMark x1="33333" y1="48649" x2="33333" y2="48649"/>
                        <a14:backgroundMark x1="33333" y1="48108" x2="33333" y2="48108"/>
                        <a14:backgroundMark x1="33333" y1="47568" x2="33333" y2="47568"/>
                        <a14:backgroundMark x1="34783" y1="51622" x2="34783" y2="51622"/>
                        <a14:backgroundMark x1="34783" y1="52703" x2="34783" y2="52703"/>
                        <a14:backgroundMark x1="34058" y1="53784" x2="34058" y2="53784"/>
                        <a14:backgroundMark x1="33333" y1="54865" x2="33333" y2="54865"/>
                        <a14:backgroundMark x1="33333" y1="55946" x2="33333" y2="55946"/>
                        <a14:backgroundMark x1="32609" y1="57027" x2="32609" y2="57027"/>
                        <a14:backgroundMark x1="32609" y1="57838" x2="32609" y2="57838"/>
                        <a14:backgroundMark x1="32609" y1="58649" x2="32609" y2="58649"/>
                        <a14:backgroundMark x1="32609" y1="59730" x2="32609" y2="59730"/>
                        <a14:backgroundMark x1="62319" y1="49730" x2="62319" y2="49730"/>
                        <a14:backgroundMark x1="62319" y1="49189" x2="62319" y2="49189"/>
                        <a14:backgroundMark x1="63043" y1="47838" x2="63043" y2="47838"/>
                        <a14:backgroundMark x1="62319" y1="50811" x2="62319" y2="50811"/>
                        <a14:backgroundMark x1="62319" y1="51892" x2="62319" y2="51892"/>
                        <a14:backgroundMark x1="62319" y1="53243" x2="62319" y2="53243"/>
                        <a14:backgroundMark x1="63043" y1="54595" x2="63043" y2="54595"/>
                        <a14:backgroundMark x1="63768" y1="55676" x2="63768" y2="55676"/>
                        <a14:backgroundMark x1="64493" y1="56757" x2="64493" y2="56757"/>
                        <a14:backgroundMark x1="63768" y1="58108" x2="63768" y2="58108"/>
                        <a14:backgroundMark x1="65217" y1="58919" x2="65217" y2="58919"/>
                        <a14:backgroundMark x1="64493" y1="65135" x2="64493" y2="65135"/>
                        <a14:backgroundMark x1="64493" y1="64324" x2="64493" y2="64324"/>
                        <a14:backgroundMark x1="65217" y1="63243" x2="65217" y2="63243"/>
                        <a14:backgroundMark x1="64493" y1="62162" x2="64493" y2="62162"/>
                        <a14:backgroundMark x1="64493" y1="61351" x2="64493" y2="61351"/>
                        <a14:backgroundMark x1="63043" y1="66757" x2="63043" y2="66757"/>
                        <a14:backgroundMark x1="63043" y1="67838" x2="63043" y2="67838"/>
                        <a14:backgroundMark x1="33333" y1="66486" x2="33333" y2="66486"/>
                        <a14:backgroundMark x1="33333" y1="67027" x2="33333" y2="67027"/>
                        <a14:backgroundMark x1="64493" y1="71622" x2="64493" y2="71622"/>
                        <a14:backgroundMark x1="33333" y1="71622" x2="33333" y2="71622"/>
                        <a14:backgroundMark x1="31884" y1="71622" x2="31884" y2="716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4817" y="1951136"/>
            <a:ext cx="1314450" cy="352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2">
            <a:extLst>
              <a:ext uri="{FF2B5EF4-FFF2-40B4-BE49-F238E27FC236}">
                <a16:creationId xmlns:a16="http://schemas.microsoft.com/office/drawing/2014/main" id="{695ABE3C-7756-FFAC-F954-87D5883924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303" b="96730" l="8401" r="90515">
                        <a14:foregroundMark x1="71816" y1="8778" x2="71816" y2="8778"/>
                        <a14:foregroundMark x1="66667" y1="4647" x2="66667" y2="4647"/>
                        <a14:foregroundMark x1="90515" y1="50258" x2="90515" y2="50258"/>
                        <a14:foregroundMark x1="71274" y1="93460" x2="71274" y2="93460"/>
                        <a14:foregroundMark x1="61518" y1="94664" x2="61518" y2="94664"/>
                        <a14:foregroundMark x1="71274" y1="96730" x2="71274" y2="96730"/>
                        <a14:foregroundMark x1="72087" y1="96041" x2="72087" y2="96041"/>
                        <a14:foregroundMark x1="60434" y1="96041" x2="60434" y2="96041"/>
                        <a14:foregroundMark x1="13821" y1="31153" x2="13821" y2="31153"/>
                        <a14:foregroundMark x1="12195" y1="30809" x2="12195" y2="30809"/>
                        <a14:foregroundMark x1="12737" y1="30465" x2="12737" y2="30465"/>
                        <a14:backgroundMark x1="81572" y1="46299" x2="81572" y2="46299"/>
                        <a14:backgroundMark x1="79133" y1="52496" x2="79133" y2="5249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2648" y="1876577"/>
            <a:ext cx="2212032" cy="348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FB9467F-B2A3-CA16-4292-9B16EF4AE3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652" b="97727" l="9412" r="89412">
                        <a14:foregroundMark x1="51765" y1="3030" x2="51765" y2="3030"/>
                        <a14:foregroundMark x1="48235" y1="6061" x2="48235" y2="6061"/>
                        <a14:foregroundMark x1="77647" y1="10985" x2="77647" y2="10985"/>
                        <a14:foregroundMark x1="69412" y1="18182" x2="69412" y2="18182"/>
                        <a14:foregroundMark x1="55294" y1="15909" x2="55294" y2="15909"/>
                        <a14:foregroundMark x1="65882" y1="15152" x2="63529" y2="15530"/>
                        <a14:foregroundMark x1="34118" y1="18561" x2="34118" y2="18561"/>
                        <a14:foregroundMark x1="29412" y1="20076" x2="29412" y2="20076"/>
                        <a14:foregroundMark x1="22353" y1="19697" x2="22353" y2="19697"/>
                        <a14:foregroundMark x1="40000" y1="21591" x2="40000" y2="21591"/>
                        <a14:foregroundMark x1="42353" y1="24621" x2="42353" y2="24621"/>
                        <a14:foregroundMark x1="37647" y1="18939" x2="37647" y2="18939"/>
                        <a14:foregroundMark x1="62353" y1="19318" x2="62353" y2="19318"/>
                        <a14:foregroundMark x1="80000" y1="20076" x2="80000" y2="20076"/>
                        <a14:foregroundMark x1="63529" y1="25000" x2="63529" y2="25000"/>
                        <a14:foregroundMark x1="50588" y1="41667" x2="50588" y2="41667"/>
                        <a14:foregroundMark x1="50588" y1="28409" x2="50588" y2="28409"/>
                        <a14:foregroundMark x1="58824" y1="68182" x2="58824" y2="68182"/>
                        <a14:foregroundMark x1="81176" y1="73864" x2="81176" y2="73864"/>
                        <a14:foregroundMark x1="80000" y1="72348" x2="80000" y2="72348"/>
                        <a14:foregroundMark x1="80000" y1="70833" x2="80000" y2="70833"/>
                        <a14:foregroundMark x1="57647" y1="92803" x2="57647" y2="92803"/>
                        <a14:foregroundMark x1="45882" y1="95076" x2="45882" y2="95076"/>
                        <a14:foregroundMark x1="44706" y1="97727" x2="44706" y2="97727"/>
                        <a14:foregroundMark x1="60000" y1="97348" x2="60000" y2="97348"/>
                        <a14:foregroundMark x1="23529" y1="71970" x2="23529" y2="71970"/>
                        <a14:foregroundMark x1="24706" y1="76515" x2="24706" y2="76515"/>
                        <a14:foregroundMark x1="25882" y1="71970" x2="25882" y2="71970"/>
                        <a14:foregroundMark x1="25882" y1="70076" x2="25882" y2="70076"/>
                        <a14:foregroundMark x1="76471" y1="76515" x2="76471" y2="76515"/>
                        <a14:foregroundMark x1="52941" y1="35985" x2="52941" y2="35985"/>
                        <a14:foregroundMark x1="28235" y1="77273" x2="28235" y2="7727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5219" y="2643702"/>
            <a:ext cx="1094822" cy="3400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Speech Bubble: Rectangle with Corners Rounded 16">
            <a:extLst>
              <a:ext uri="{FF2B5EF4-FFF2-40B4-BE49-F238E27FC236}">
                <a16:creationId xmlns:a16="http://schemas.microsoft.com/office/drawing/2014/main" id="{32277BFE-8AA2-6560-AD62-A2484D31CED2}"/>
              </a:ext>
            </a:extLst>
          </p:cNvPr>
          <p:cNvSpPr/>
          <p:nvPr/>
        </p:nvSpPr>
        <p:spPr>
          <a:xfrm>
            <a:off x="5260342" y="1954676"/>
            <a:ext cx="1573681" cy="642895"/>
          </a:xfrm>
          <a:prstGeom prst="wedgeRoundRectCallout">
            <a:avLst>
              <a:gd name="adj1" fmla="val -8588"/>
              <a:gd name="adj2" fmla="val 84437"/>
              <a:gd name="adj3" fmla="val 1666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fr-FR" sz="1600" b="1">
                <a:solidFill>
                  <a:schemeClr val="tx1"/>
                </a:solidFill>
                <a:latin typeface="Abadi Extra Light" panose="020B0204020104020204" pitchFamily="34" charset="0"/>
              </a:rPr>
              <a:t>Time-</a:t>
            </a:r>
            <a:r>
              <a:rPr lang="fr-FR" sz="1600" b="1" err="1">
                <a:solidFill>
                  <a:schemeClr val="tx1"/>
                </a:solidFill>
                <a:latin typeface="Abadi Extra Light" panose="020B0204020104020204" pitchFamily="34" charset="0"/>
              </a:rPr>
              <a:t>keeper</a:t>
            </a:r>
            <a:r>
              <a:rPr lang="fr-FR" sz="1600" b="1">
                <a:solidFill>
                  <a:schemeClr val="tx1"/>
                </a:solidFill>
                <a:latin typeface="Abadi Extra Light" panose="020B0204020104020204" pitchFamily="34" charset="0"/>
              </a:rPr>
              <a:t>!</a:t>
            </a:r>
          </a:p>
        </p:txBody>
      </p:sp>
      <p:sp>
        <p:nvSpPr>
          <p:cNvPr id="18" name="Speech Bubble: Rectangle with Corners Rounded 17">
            <a:extLst>
              <a:ext uri="{FF2B5EF4-FFF2-40B4-BE49-F238E27FC236}">
                <a16:creationId xmlns:a16="http://schemas.microsoft.com/office/drawing/2014/main" id="{83BE34CA-2BFE-32EA-A6D8-3C87E70C110A}"/>
              </a:ext>
            </a:extLst>
          </p:cNvPr>
          <p:cNvSpPr/>
          <p:nvPr/>
        </p:nvSpPr>
        <p:spPr>
          <a:xfrm>
            <a:off x="10361980" y="1075590"/>
            <a:ext cx="1573681" cy="642895"/>
          </a:xfrm>
          <a:prstGeom prst="wedgeRoundRectCallout">
            <a:avLst>
              <a:gd name="adj1" fmla="val -24013"/>
              <a:gd name="adj2" fmla="val 96937"/>
              <a:gd name="adj3" fmla="val 1666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fr-FR" sz="1600" b="1">
                <a:solidFill>
                  <a:schemeClr val="tx1"/>
                </a:solidFill>
                <a:latin typeface="Abadi Extra Light" panose="020B0204020104020204" pitchFamily="34" charset="0"/>
              </a:rPr>
              <a:t>Intent-</a:t>
            </a:r>
            <a:r>
              <a:rPr lang="fr-FR" sz="1600" b="1" err="1">
                <a:solidFill>
                  <a:schemeClr val="tx1"/>
                </a:solidFill>
                <a:latin typeface="Abadi Extra Light" panose="020B0204020104020204" pitchFamily="34" charset="0"/>
              </a:rPr>
              <a:t>keeper</a:t>
            </a:r>
            <a:r>
              <a:rPr lang="fr-FR" sz="1600" b="1">
                <a:solidFill>
                  <a:schemeClr val="tx1"/>
                </a:solidFill>
                <a:latin typeface="Abadi Extra Light" panose="020B0204020104020204" pitchFamily="34" charset="0"/>
              </a:rPr>
              <a:t>!</a:t>
            </a:r>
          </a:p>
        </p:txBody>
      </p:sp>
      <p:sp>
        <p:nvSpPr>
          <p:cNvPr id="19" name="Speech Bubble: Rectangle with Corners Rounded 18">
            <a:extLst>
              <a:ext uri="{FF2B5EF4-FFF2-40B4-BE49-F238E27FC236}">
                <a16:creationId xmlns:a16="http://schemas.microsoft.com/office/drawing/2014/main" id="{D5DCE28A-2B2C-158E-1883-56E607C88EB4}"/>
              </a:ext>
            </a:extLst>
          </p:cNvPr>
          <p:cNvSpPr/>
          <p:nvPr/>
        </p:nvSpPr>
        <p:spPr>
          <a:xfrm>
            <a:off x="8234680" y="1923164"/>
            <a:ext cx="1774106" cy="642895"/>
          </a:xfrm>
          <a:prstGeom prst="wedgeRoundRectCallout">
            <a:avLst>
              <a:gd name="adj1" fmla="val -13719"/>
              <a:gd name="adj2" fmla="val 75931"/>
              <a:gd name="adj3" fmla="val 1666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fr-FR" sz="1600" b="1">
                <a:solidFill>
                  <a:schemeClr val="tx1"/>
                </a:solidFill>
                <a:latin typeface="Abadi Extra Light" panose="020B0204020104020204" pitchFamily="34" charset="0"/>
              </a:rPr>
              <a:t>Meta-</a:t>
            </a:r>
            <a:r>
              <a:rPr lang="fr-FR" sz="1600" b="1" err="1">
                <a:solidFill>
                  <a:schemeClr val="tx1"/>
                </a:solidFill>
                <a:latin typeface="Abadi Extra Light" panose="020B0204020104020204" pitchFamily="34" charset="0"/>
              </a:rPr>
              <a:t>feedbacker</a:t>
            </a:r>
            <a:endParaRPr lang="fr-FR" sz="1600" b="1">
              <a:solidFill>
                <a:schemeClr val="tx1"/>
              </a:solidFill>
              <a:latin typeface="Abadi Extra Light" panose="020B0204020104020204" pitchFamily="34" charset="0"/>
            </a:endParaRPr>
          </a:p>
        </p:txBody>
      </p:sp>
      <p:sp>
        <p:nvSpPr>
          <p:cNvPr id="20" name="Speech Bubble: Rectangle with Corners Rounded 19">
            <a:extLst>
              <a:ext uri="{FF2B5EF4-FFF2-40B4-BE49-F238E27FC236}">
                <a16:creationId xmlns:a16="http://schemas.microsoft.com/office/drawing/2014/main" id="{29E36904-E5A7-84B4-C997-3094F10B6360}"/>
              </a:ext>
            </a:extLst>
          </p:cNvPr>
          <p:cNvSpPr/>
          <p:nvPr/>
        </p:nvSpPr>
        <p:spPr>
          <a:xfrm>
            <a:off x="6505776" y="1075590"/>
            <a:ext cx="1979776" cy="642895"/>
          </a:xfrm>
          <a:prstGeom prst="wedgeRoundRectCallout">
            <a:avLst>
              <a:gd name="adj1" fmla="val 5234"/>
              <a:gd name="adj2" fmla="val 113732"/>
              <a:gd name="adj3" fmla="val 1666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fr-FR" sz="1600" b="1" err="1">
                <a:solidFill>
                  <a:schemeClr val="tx1"/>
                </a:solidFill>
                <a:latin typeface="Abadi Extra Light" panose="020B0204020104020204" pitchFamily="34" charset="0"/>
              </a:rPr>
              <a:t>Decision</a:t>
            </a:r>
            <a:r>
              <a:rPr lang="fr-FR" sz="1600" b="1">
                <a:solidFill>
                  <a:schemeClr val="tx1"/>
                </a:solidFill>
                <a:latin typeface="Abadi Extra Light" panose="020B0204020104020204" pitchFamily="34" charset="0"/>
              </a:rPr>
              <a:t>-pusher!</a:t>
            </a:r>
          </a:p>
        </p:txBody>
      </p:sp>
      <p:pic>
        <p:nvPicPr>
          <p:cNvPr id="21" name="Picture 18">
            <a:extLst>
              <a:ext uri="{FF2B5EF4-FFF2-40B4-BE49-F238E27FC236}">
                <a16:creationId xmlns:a16="http://schemas.microsoft.com/office/drawing/2014/main" id="{C43B9059-CB73-56EA-47A8-D23618CCA0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4974" b="94764" l="9934" r="89404">
                        <a14:foregroundMark x1="59603" y1="8377" x2="59603" y2="8377"/>
                        <a14:foregroundMark x1="34437" y1="13874" x2="34437" y2="13874"/>
                        <a14:foregroundMark x1="55629" y1="4974" x2="55629" y2="4974"/>
                        <a14:foregroundMark x1="58940" y1="91623" x2="58940" y2="91623"/>
                        <a14:foregroundMark x1="50993" y1="92670" x2="50993" y2="92670"/>
                        <a14:foregroundMark x1="59603" y1="94503" x2="59603" y2="94503"/>
                        <a14:foregroundMark x1="49669" y1="94764" x2="49669" y2="94764"/>
                        <a14:backgroundMark x1="37748" y1="55497" x2="37748" y2="55497"/>
                        <a14:backgroundMark x1="37748" y1="53665" x2="37748" y2="53665"/>
                        <a14:backgroundMark x1="37086" y1="52356" x2="37086" y2="52356"/>
                        <a14:backgroundMark x1="37086" y1="59948" x2="37086" y2="59948"/>
                        <a14:backgroundMark x1="37086" y1="58901" x2="37086" y2="58901"/>
                        <a14:backgroundMark x1="37086" y1="57592" x2="37086" y2="57592"/>
                        <a14:backgroundMark x1="70861" y1="61780" x2="70861" y2="61780"/>
                        <a14:backgroundMark x1="70199" y1="58377" x2="70199" y2="58377"/>
                        <a14:backgroundMark x1="70861" y1="57068" x2="70861" y2="57068"/>
                        <a14:backgroundMark x1="70861" y1="59948" x2="70861" y2="59948"/>
                        <a14:backgroundMark x1="70861" y1="55497" x2="70861" y2="55497"/>
                        <a14:backgroundMark x1="70861" y1="54712" x2="70861" y2="54712"/>
                        <a14:backgroundMark x1="70861" y1="53927" x2="70861" y2="53927"/>
                        <a14:backgroundMark x1="70861" y1="53141" x2="70861" y2="53141"/>
                        <a14:backgroundMark x1="70861" y1="52618" x2="70861" y2="52618"/>
                        <a14:backgroundMark x1="35762" y1="24084" x2="35762" y2="24084"/>
                        <a14:backgroundMark x1="72185" y1="24084" x2="72185" y2="240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6615" y="2669048"/>
            <a:ext cx="1438275" cy="3638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BD92A95-A9EC-D421-AA64-8FD7E4C16934}"/>
              </a:ext>
            </a:extLst>
          </p:cNvPr>
          <p:cNvCxnSpPr/>
          <p:nvPr/>
        </p:nvCxnSpPr>
        <p:spPr>
          <a:xfrm>
            <a:off x="5144568" y="128187"/>
            <a:ext cx="0" cy="653816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Speech Bubble: Rectangle with Corners Rounded 25">
            <a:extLst>
              <a:ext uri="{FF2B5EF4-FFF2-40B4-BE49-F238E27FC236}">
                <a16:creationId xmlns:a16="http://schemas.microsoft.com/office/drawing/2014/main" id="{EEB9F8B7-4B62-D59B-DB8F-4129591A410C}"/>
              </a:ext>
            </a:extLst>
          </p:cNvPr>
          <p:cNvSpPr/>
          <p:nvPr/>
        </p:nvSpPr>
        <p:spPr>
          <a:xfrm>
            <a:off x="2739032" y="2166911"/>
            <a:ext cx="2016534" cy="686061"/>
          </a:xfrm>
          <a:prstGeom prst="wedgeRoundRectCallout">
            <a:avLst>
              <a:gd name="adj1" fmla="val -52229"/>
              <a:gd name="adj2" fmla="val 63781"/>
              <a:gd name="adj3" fmla="val 1666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Who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</a:t>
            </a:r>
            <a:r>
              <a:rPr lang="fr-FR" sz="1600" b="1" err="1">
                <a:solidFill>
                  <a:schemeClr val="tx1"/>
                </a:solidFill>
                <a:latin typeface="Abadi Extra Light" panose="020B0204020104020204" pitchFamily="34" charset="0"/>
              </a:rPr>
              <a:t>volunteers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for the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other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missions?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C10961B-ED40-DF26-A6EB-99D91CB78D02}"/>
              </a:ext>
            </a:extLst>
          </p:cNvPr>
          <p:cNvSpPr/>
          <p:nvPr/>
        </p:nvSpPr>
        <p:spPr>
          <a:xfrm>
            <a:off x="373284" y="128187"/>
            <a:ext cx="360000" cy="359387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600" b="1" cap="all">
                <a:solidFill>
                  <a:schemeClr val="bg1"/>
                </a:solidFill>
                <a:latin typeface="Abadi Extra Light" panose="020B0204020104020204" pitchFamily="34" charset="0"/>
              </a:rPr>
              <a:t>1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1101E38B-E724-A9F6-B1F9-1ECB83B8D215}"/>
              </a:ext>
            </a:extLst>
          </p:cNvPr>
          <p:cNvSpPr/>
          <p:nvPr/>
        </p:nvSpPr>
        <p:spPr>
          <a:xfrm>
            <a:off x="5353571" y="140653"/>
            <a:ext cx="360000" cy="359387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600" b="1" cap="all">
                <a:solidFill>
                  <a:schemeClr val="bg1"/>
                </a:solidFill>
                <a:latin typeface="Abadi Extra Light" panose="020B0204020104020204" pitchFamily="34" charset="0"/>
              </a:rPr>
              <a:t>2</a:t>
            </a:r>
          </a:p>
        </p:txBody>
      </p:sp>
      <p:pic>
        <p:nvPicPr>
          <p:cNvPr id="25" name="Graphic 24" descr="Hourglass Finished with solid fill">
            <a:extLst>
              <a:ext uri="{FF2B5EF4-FFF2-40B4-BE49-F238E27FC236}">
                <a16:creationId xmlns:a16="http://schemas.microsoft.com/office/drawing/2014/main" id="{24D25166-E3CA-BAFC-0EB1-03CCF66148A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119986" y="1781506"/>
            <a:ext cx="433516" cy="433516"/>
          </a:xfrm>
          <a:prstGeom prst="rect">
            <a:avLst/>
          </a:prstGeom>
        </p:spPr>
      </p:pic>
      <p:pic>
        <p:nvPicPr>
          <p:cNvPr id="29" name="Graphic 28" descr="Continuous Improvement with solid fill">
            <a:extLst>
              <a:ext uri="{FF2B5EF4-FFF2-40B4-BE49-F238E27FC236}">
                <a16:creationId xmlns:a16="http://schemas.microsoft.com/office/drawing/2014/main" id="{9AF7E874-F2E6-3E8B-7809-06AFD39D8CF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128207" y="1673291"/>
            <a:ext cx="519254" cy="519254"/>
          </a:xfrm>
          <a:prstGeom prst="rect">
            <a:avLst/>
          </a:prstGeom>
        </p:spPr>
      </p:pic>
      <p:pic>
        <p:nvPicPr>
          <p:cNvPr id="4" name="Graphic 3" descr="Signpost with solid fill">
            <a:extLst>
              <a:ext uri="{FF2B5EF4-FFF2-40B4-BE49-F238E27FC236}">
                <a16:creationId xmlns:a16="http://schemas.microsoft.com/office/drawing/2014/main" id="{91B42ADB-36DA-371A-D169-1EBB26AEBDE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254400" y="977590"/>
            <a:ext cx="502752" cy="502752"/>
          </a:xfrm>
          <a:prstGeom prst="rect">
            <a:avLst/>
          </a:prstGeom>
        </p:spPr>
      </p:pic>
      <p:pic>
        <p:nvPicPr>
          <p:cNvPr id="31" name="Graphic 30" descr="Train Tracks with solid fill">
            <a:extLst>
              <a:ext uri="{FF2B5EF4-FFF2-40B4-BE49-F238E27FC236}">
                <a16:creationId xmlns:a16="http://schemas.microsoft.com/office/drawing/2014/main" id="{0A5EC0F8-5354-C1E5-EEB7-084DD36EE914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0132473" y="979163"/>
            <a:ext cx="459013" cy="459013"/>
          </a:xfrm>
          <a:prstGeom prst="rect">
            <a:avLst/>
          </a:prstGeom>
        </p:spPr>
      </p:pic>
      <p:pic>
        <p:nvPicPr>
          <p:cNvPr id="32" name="Graphic 31" descr="Cheers with solid fill">
            <a:extLst>
              <a:ext uri="{FF2B5EF4-FFF2-40B4-BE49-F238E27FC236}">
                <a16:creationId xmlns:a16="http://schemas.microsoft.com/office/drawing/2014/main" id="{AEECA617-175C-230E-7099-AF28882E66D0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905750" y="1144768"/>
            <a:ext cx="519254" cy="519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947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FA8193B-4CD3-50FA-C563-5AF9E60E40DC}"/>
              </a:ext>
            </a:extLst>
          </p:cNvPr>
          <p:cNvGrpSpPr/>
          <p:nvPr/>
        </p:nvGrpSpPr>
        <p:grpSpPr>
          <a:xfrm>
            <a:off x="175233" y="2125762"/>
            <a:ext cx="1573681" cy="4005970"/>
            <a:chOff x="1140844" y="1760755"/>
            <a:chExt cx="1740937" cy="4394685"/>
          </a:xfrm>
        </p:grpSpPr>
        <p:pic>
          <p:nvPicPr>
            <p:cNvPr id="3" name="Picture 16">
              <a:extLst>
                <a:ext uri="{FF2B5EF4-FFF2-40B4-BE49-F238E27FC236}">
                  <a16:creationId xmlns:a16="http://schemas.microsoft.com/office/drawing/2014/main" id="{5A468D48-BD30-E450-1996-64429C3659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3272" b="96728" l="9135" r="89904">
                          <a14:foregroundMark x1="63942" y1="7975" x2="63942" y2="7975"/>
                          <a14:foregroundMark x1="59615" y1="3476" x2="59615" y2="3476"/>
                          <a14:foregroundMark x1="60096" y1="94070" x2="60096" y2="94070"/>
                          <a14:foregroundMark x1="46154" y1="95706" x2="46154" y2="95706"/>
                          <a14:foregroundMark x1="62981" y1="96728" x2="62981" y2="96728"/>
                          <a14:backgroundMark x1="11538" y1="5726" x2="7692" y2="1533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0844" y="1760755"/>
              <a:ext cx="1740937" cy="40928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0CBDB263-0F2E-8266-116C-32D6C30415F3}"/>
                </a:ext>
              </a:extLst>
            </p:cNvPr>
            <p:cNvSpPr txBox="1"/>
            <p:nvPr/>
          </p:nvSpPr>
          <p:spPr>
            <a:xfrm>
              <a:off x="1359945" y="5750270"/>
              <a:ext cx="1421055" cy="405170"/>
            </a:xfrm>
            <a:prstGeom prst="rect">
              <a:avLst/>
            </a:prstGeom>
            <a:noFill/>
            <a:ln w="28575">
              <a:solidFill>
                <a:schemeClr val="accent5">
                  <a:lumMod val="60000"/>
                  <a:lumOff val="40000"/>
                </a:schemeClr>
              </a:solidFill>
            </a:ln>
          </p:spPr>
          <p:txBody>
            <a:bodyPr wrap="square" lIns="91440" tIns="45720" rIns="91440" bIns="45720" anchor="t">
              <a:spAutoFit/>
            </a:bodyPr>
            <a:lstStyle>
              <a:defPPr>
                <a:defRPr lang="fr-FR"/>
              </a:defPPr>
              <a:lvl1pPr algn="ctr">
                <a:defRPr b="1"/>
              </a:lvl1pPr>
            </a:lstStyle>
            <a:p>
              <a:r>
                <a:rPr lang="en-US"/>
                <a:t>Facilitator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D4E6D4F6-E622-E8A7-4680-4963C5B6EA9B}"/>
              </a:ext>
            </a:extLst>
          </p:cNvPr>
          <p:cNvSpPr txBox="1"/>
          <p:nvPr/>
        </p:nvSpPr>
        <p:spPr>
          <a:xfrm>
            <a:off x="373283" y="599611"/>
            <a:ext cx="4706489" cy="376408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>
              <a:defRPr sz="1600" b="1" cap="all">
                <a:solidFill>
                  <a:schemeClr val="bg1"/>
                </a:solidFill>
                <a:latin typeface="Abadi Extra Light" panose="020B0204020104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/>
              <a:t>THE FACILITATOR Proposes STEPS and instructions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8DBB2B-295E-3919-1B1C-E5572B47B6ED}"/>
              </a:ext>
            </a:extLst>
          </p:cNvPr>
          <p:cNvSpPr txBox="1"/>
          <p:nvPr/>
        </p:nvSpPr>
        <p:spPr>
          <a:xfrm>
            <a:off x="5619706" y="599611"/>
            <a:ext cx="5252349" cy="376408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>
              <a:defRPr sz="1600" b="1" cap="all">
                <a:solidFill>
                  <a:schemeClr val="bg1"/>
                </a:solidFill>
                <a:latin typeface="Abadi Extra Light" panose="020B0204020104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/>
              <a:t>THEN, THE INTENT KEEPER SHARES THE INTENTION to start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BD92A95-A9EC-D421-AA64-8FD7E4C16934}"/>
              </a:ext>
            </a:extLst>
          </p:cNvPr>
          <p:cNvCxnSpPr/>
          <p:nvPr/>
        </p:nvCxnSpPr>
        <p:spPr>
          <a:xfrm>
            <a:off x="5377042" y="128187"/>
            <a:ext cx="0" cy="653816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0">
            <a:extLst>
              <a:ext uri="{FF2B5EF4-FFF2-40B4-BE49-F238E27FC236}">
                <a16:creationId xmlns:a16="http://schemas.microsoft.com/office/drawing/2014/main" id="{BB41C88A-F1DA-80F7-E95D-B7B379796E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865" b="94324" l="8696" r="88406">
                        <a14:foregroundMark x1="54348" y1="4865" x2="54348" y2="4865"/>
                        <a14:foregroundMark x1="52174" y1="91892" x2="52174" y2="91892"/>
                        <a14:foregroundMark x1="44203" y1="94324" x2="44203" y2="94324"/>
                        <a14:foregroundMark x1="44928" y1="91351" x2="44928" y2="91351"/>
                        <a14:foregroundMark x1="52899" y1="90811" x2="52899" y2="90811"/>
                        <a14:foregroundMark x1="44203" y1="92703" x2="44203" y2="92703"/>
                        <a14:foregroundMark x1="38406" y1="94324" x2="38406" y2="94324"/>
                        <a14:foregroundMark x1="58696" y1="94324" x2="58696" y2="94324"/>
                        <a14:backgroundMark x1="33333" y1="65676" x2="33333" y2="65676"/>
                        <a14:backgroundMark x1="32609" y1="65405" x2="32609" y2="65405"/>
                        <a14:backgroundMark x1="32609" y1="64595" x2="32609" y2="64595"/>
                        <a14:backgroundMark x1="32609" y1="63784" x2="32609" y2="63784"/>
                        <a14:backgroundMark x1="32609" y1="62703" x2="32609" y2="62703"/>
                        <a14:backgroundMark x1="32609" y1="71622" x2="32609" y2="71622"/>
                        <a14:backgroundMark x1="64493" y1="72432" x2="64493" y2="72432"/>
                        <a14:backgroundMark x1="63768" y1="66216" x2="63768" y2="66216"/>
                        <a14:backgroundMark x1="34783" y1="50270" x2="34783" y2="50270"/>
                        <a14:backgroundMark x1="34058" y1="49459" x2="34058" y2="49459"/>
                        <a14:backgroundMark x1="33333" y1="48649" x2="33333" y2="48649"/>
                        <a14:backgroundMark x1="33333" y1="48108" x2="33333" y2="48108"/>
                        <a14:backgroundMark x1="33333" y1="47568" x2="33333" y2="47568"/>
                        <a14:backgroundMark x1="34783" y1="51622" x2="34783" y2="51622"/>
                        <a14:backgroundMark x1="34783" y1="52703" x2="34783" y2="52703"/>
                        <a14:backgroundMark x1="34058" y1="53784" x2="34058" y2="53784"/>
                        <a14:backgroundMark x1="33333" y1="54865" x2="33333" y2="54865"/>
                        <a14:backgroundMark x1="33333" y1="55946" x2="33333" y2="55946"/>
                        <a14:backgroundMark x1="32609" y1="57027" x2="32609" y2="57027"/>
                        <a14:backgroundMark x1="32609" y1="57838" x2="32609" y2="57838"/>
                        <a14:backgroundMark x1="32609" y1="58649" x2="32609" y2="58649"/>
                        <a14:backgroundMark x1="32609" y1="59730" x2="32609" y2="59730"/>
                        <a14:backgroundMark x1="62319" y1="49730" x2="62319" y2="49730"/>
                        <a14:backgroundMark x1="62319" y1="49189" x2="62319" y2="49189"/>
                        <a14:backgroundMark x1="63043" y1="47838" x2="63043" y2="47838"/>
                        <a14:backgroundMark x1="62319" y1="50811" x2="62319" y2="50811"/>
                        <a14:backgroundMark x1="62319" y1="51892" x2="62319" y2="51892"/>
                        <a14:backgroundMark x1="62319" y1="53243" x2="62319" y2="53243"/>
                        <a14:backgroundMark x1="63043" y1="54595" x2="63043" y2="54595"/>
                        <a14:backgroundMark x1="63768" y1="55676" x2="63768" y2="55676"/>
                        <a14:backgroundMark x1="64493" y1="56757" x2="64493" y2="56757"/>
                        <a14:backgroundMark x1="63768" y1="58108" x2="63768" y2="58108"/>
                        <a14:backgroundMark x1="65217" y1="58919" x2="65217" y2="58919"/>
                        <a14:backgroundMark x1="64493" y1="65135" x2="64493" y2="65135"/>
                        <a14:backgroundMark x1="64493" y1="64324" x2="64493" y2="64324"/>
                        <a14:backgroundMark x1="65217" y1="63243" x2="65217" y2="63243"/>
                        <a14:backgroundMark x1="64493" y1="62162" x2="64493" y2="62162"/>
                        <a14:backgroundMark x1="64493" y1="61351" x2="64493" y2="61351"/>
                        <a14:backgroundMark x1="63043" y1="66757" x2="63043" y2="66757"/>
                        <a14:backgroundMark x1="63043" y1="67838" x2="63043" y2="67838"/>
                        <a14:backgroundMark x1="33333" y1="66486" x2="33333" y2="66486"/>
                        <a14:backgroundMark x1="33333" y1="67027" x2="33333" y2="67027"/>
                        <a14:backgroundMark x1="64493" y1="71622" x2="64493" y2="71622"/>
                        <a14:backgroundMark x1="33333" y1="71622" x2="33333" y2="71622"/>
                        <a14:backgroundMark x1="31884" y1="71622" x2="31884" y2="716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4645" y="1985005"/>
            <a:ext cx="1314450" cy="352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C5CDAC75-8ABF-7B22-C8C1-E9EA6227D9AD}"/>
              </a:ext>
            </a:extLst>
          </p:cNvPr>
          <p:cNvSpPr txBox="1"/>
          <p:nvPr/>
        </p:nvSpPr>
        <p:spPr>
          <a:xfrm>
            <a:off x="6185685" y="5330431"/>
            <a:ext cx="1734206" cy="369332"/>
          </a:xfrm>
          <a:prstGeom prst="rect">
            <a:avLst/>
          </a:prstGeom>
          <a:noFill/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algn="ctr">
              <a:defRPr b="1"/>
            </a:lvl1pPr>
          </a:lstStyle>
          <a:p>
            <a:r>
              <a:rPr lang="en-US"/>
              <a:t>Intent keeper</a:t>
            </a:r>
            <a:endParaRPr lang="fr-FR"/>
          </a:p>
        </p:txBody>
      </p:sp>
      <p:sp>
        <p:nvSpPr>
          <p:cNvPr id="29" name="Speech Bubble: Rectangle with Corners Rounded 28">
            <a:extLst>
              <a:ext uri="{FF2B5EF4-FFF2-40B4-BE49-F238E27FC236}">
                <a16:creationId xmlns:a16="http://schemas.microsoft.com/office/drawing/2014/main" id="{C92A1105-FBA8-266D-B50C-5C0946B1ED49}"/>
              </a:ext>
            </a:extLst>
          </p:cNvPr>
          <p:cNvSpPr/>
          <p:nvPr/>
        </p:nvSpPr>
        <p:spPr>
          <a:xfrm>
            <a:off x="1375884" y="1115841"/>
            <a:ext cx="3703892" cy="1569520"/>
          </a:xfrm>
          <a:prstGeom prst="wedgeRoundRectCallout">
            <a:avLst>
              <a:gd name="adj1" fmla="val -39539"/>
              <a:gd name="adj2" fmla="val 57792"/>
              <a:gd name="adj3" fmla="val 1666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Let’s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do a </a:t>
            </a:r>
            <a:r>
              <a:rPr lang="fr-FR" sz="1600" b="1">
                <a:solidFill>
                  <a:schemeClr val="tx1"/>
                </a:solidFill>
                <a:latin typeface="Abadi Extra Light" panose="020B0204020104020204" pitchFamily="34" charset="0"/>
              </a:rPr>
              <a:t>first </a:t>
            </a:r>
            <a:r>
              <a:rPr lang="fr-FR" sz="1600" b="1" err="1">
                <a:solidFill>
                  <a:schemeClr val="tx1"/>
                </a:solidFill>
                <a:latin typeface="Abadi Extra Light" panose="020B0204020104020204" pitchFamily="34" charset="0"/>
              </a:rPr>
              <a:t>iteration</a:t>
            </a:r>
            <a:r>
              <a:rPr lang="fr-FR" sz="1600" b="1">
                <a:solidFill>
                  <a:schemeClr val="tx1"/>
                </a:solidFill>
                <a:latin typeface="Abadi Extra Light" panose="020B0204020104020204" pitchFamily="34" charset="0"/>
              </a:rPr>
              <a:t> 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of 25 min: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5 min to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share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the </a:t>
            </a:r>
            <a:r>
              <a:rPr lang="fr-FR" sz="1600" b="1" err="1">
                <a:solidFill>
                  <a:schemeClr val="tx1"/>
                </a:solidFill>
                <a:latin typeface="Abadi Extra Light" panose="020B0204020104020204" pitchFamily="34" charset="0"/>
              </a:rPr>
              <a:t>intent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for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today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15 min to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progress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towards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this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intent</a:t>
            </a:r>
            <a:endParaRPr lang="fr-FR" sz="1600">
              <a:solidFill>
                <a:schemeClr val="tx1"/>
              </a:solidFill>
              <a:latin typeface="Abadi Extra Light" panose="020B02040201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5 min for </a:t>
            </a:r>
            <a:r>
              <a:rPr lang="fr-FR" sz="1600" b="1" err="1">
                <a:solidFill>
                  <a:schemeClr val="tx1"/>
                </a:solidFill>
                <a:latin typeface="Abadi Extra Light" panose="020B0204020104020204" pitchFamily="34" charset="0"/>
              </a:rPr>
              <a:t>meta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feedback.</a:t>
            </a:r>
          </a:p>
          <a:p>
            <a:endParaRPr lang="fr-FR" sz="1600">
              <a:solidFill>
                <a:schemeClr val="tx1"/>
              </a:solidFill>
              <a:latin typeface="Abadi Extra Light" panose="020B0204020104020204" pitchFamily="34" charset="0"/>
            </a:endParaRPr>
          </a:p>
          <a:p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Then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we’ll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do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another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iteration</a:t>
            </a:r>
            <a:endParaRPr lang="fr-FR" sz="1600">
              <a:solidFill>
                <a:schemeClr val="tx1"/>
              </a:solidFill>
              <a:latin typeface="Abadi Extra Light" panose="020B0204020104020204" pitchFamily="34" charset="0"/>
            </a:endParaRPr>
          </a:p>
        </p:txBody>
      </p:sp>
      <p:sp>
        <p:nvSpPr>
          <p:cNvPr id="31" name="Speech Bubble: Rectangle with Corners Rounded 30">
            <a:extLst>
              <a:ext uri="{FF2B5EF4-FFF2-40B4-BE49-F238E27FC236}">
                <a16:creationId xmlns:a16="http://schemas.microsoft.com/office/drawing/2014/main" id="{6F1D1B51-C15C-EB91-7828-A716528E84B9}"/>
              </a:ext>
            </a:extLst>
          </p:cNvPr>
          <p:cNvSpPr/>
          <p:nvPr/>
        </p:nvSpPr>
        <p:spPr>
          <a:xfrm>
            <a:off x="1970653" y="3338043"/>
            <a:ext cx="2176673" cy="756470"/>
          </a:xfrm>
          <a:prstGeom prst="wedgeRoundRectCallout">
            <a:avLst>
              <a:gd name="adj1" fmla="val -56249"/>
              <a:gd name="adj2" fmla="val -64562"/>
              <a:gd name="adj3" fmla="val 1666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fr-FR" sz="1600" b="1">
                <a:solidFill>
                  <a:schemeClr val="tx1"/>
                </a:solidFill>
                <a:latin typeface="Abadi Extra Light" panose="020B0204020104020204" pitchFamily="34" charset="0"/>
              </a:rPr>
              <a:t>Time-</a:t>
            </a:r>
            <a:r>
              <a:rPr lang="fr-FR" sz="1600" b="1" err="1">
                <a:solidFill>
                  <a:schemeClr val="tx1"/>
                </a:solidFill>
                <a:latin typeface="Abadi Extra Light" panose="020B0204020104020204" pitchFamily="34" charset="0"/>
              </a:rPr>
              <a:t>keeper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,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could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you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inform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us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every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5 min to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keep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this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rhythm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?</a:t>
            </a:r>
            <a:endParaRPr lang="fr-FR" sz="1600" b="1">
              <a:solidFill>
                <a:schemeClr val="tx1"/>
              </a:solidFill>
              <a:latin typeface="Abadi Extra Light" panose="020B0204020104020204" pitchFamily="34" charset="0"/>
            </a:endParaRPr>
          </a:p>
        </p:txBody>
      </p:sp>
      <p:sp>
        <p:nvSpPr>
          <p:cNvPr id="32" name="Speech Bubble: Rectangle with Corners Rounded 31">
            <a:extLst>
              <a:ext uri="{FF2B5EF4-FFF2-40B4-BE49-F238E27FC236}">
                <a16:creationId xmlns:a16="http://schemas.microsoft.com/office/drawing/2014/main" id="{7FEBC6D7-8441-7B3B-C368-F79F120407B5}"/>
              </a:ext>
            </a:extLst>
          </p:cNvPr>
          <p:cNvSpPr/>
          <p:nvPr/>
        </p:nvSpPr>
        <p:spPr>
          <a:xfrm>
            <a:off x="1914574" y="4240888"/>
            <a:ext cx="2548935" cy="756470"/>
          </a:xfrm>
          <a:prstGeom prst="wedgeRoundRectCallout">
            <a:avLst>
              <a:gd name="adj1" fmla="val -57738"/>
              <a:gd name="adj2" fmla="val -76773"/>
              <a:gd name="adj3" fmla="val 1666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fr-FR" sz="1600" b="1" err="1">
                <a:solidFill>
                  <a:schemeClr val="tx1"/>
                </a:solidFill>
                <a:latin typeface="Abadi Extra Light" panose="020B0204020104020204" pitchFamily="34" charset="0"/>
              </a:rPr>
              <a:t>Decision</a:t>
            </a:r>
            <a:r>
              <a:rPr lang="fr-FR" sz="1600" b="1">
                <a:solidFill>
                  <a:schemeClr val="tx1"/>
                </a:solidFill>
                <a:latin typeface="Abadi Extra Light" panose="020B0204020104020204" pitchFamily="34" charset="0"/>
              </a:rPr>
              <a:t> pusher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,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there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is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a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paper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board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that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you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can use to trigger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decisions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.</a:t>
            </a:r>
            <a:endParaRPr lang="fr-FR" sz="1600" b="1">
              <a:solidFill>
                <a:schemeClr val="tx1"/>
              </a:solidFill>
              <a:latin typeface="Abadi Extra Light" panose="020B0204020104020204" pitchFamily="34" charset="0"/>
            </a:endParaRPr>
          </a:p>
        </p:txBody>
      </p:sp>
      <p:sp>
        <p:nvSpPr>
          <p:cNvPr id="33" name="Speech Bubble: Rectangle with Corners Rounded 32">
            <a:extLst>
              <a:ext uri="{FF2B5EF4-FFF2-40B4-BE49-F238E27FC236}">
                <a16:creationId xmlns:a16="http://schemas.microsoft.com/office/drawing/2014/main" id="{7B4F284E-4108-D178-645E-65D019B41CBE}"/>
              </a:ext>
            </a:extLst>
          </p:cNvPr>
          <p:cNvSpPr/>
          <p:nvPr/>
        </p:nvSpPr>
        <p:spPr>
          <a:xfrm>
            <a:off x="1946965" y="5290108"/>
            <a:ext cx="2548935" cy="819310"/>
          </a:xfrm>
          <a:prstGeom prst="wedgeRoundRectCallout">
            <a:avLst>
              <a:gd name="adj1" fmla="val -45387"/>
              <a:gd name="adj2" fmla="val -74122"/>
              <a:gd name="adj3" fmla="val 1666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fr-FR" sz="1600" b="1">
                <a:solidFill>
                  <a:schemeClr val="tx1"/>
                </a:solidFill>
                <a:latin typeface="Abadi Extra Light" panose="020B0204020104020204" pitchFamily="34" charset="0"/>
              </a:rPr>
              <a:t>Meta-</a:t>
            </a:r>
            <a:r>
              <a:rPr lang="fr-FR" sz="1600" b="1" err="1">
                <a:solidFill>
                  <a:schemeClr val="tx1"/>
                </a:solidFill>
                <a:latin typeface="Abadi Extra Light" panose="020B0204020104020204" pitchFamily="34" charset="0"/>
              </a:rPr>
              <a:t>feedbacker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,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feel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free to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share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feedback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whenever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you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think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it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is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useful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for us all</a:t>
            </a:r>
            <a:endParaRPr lang="fr-FR" sz="1600" b="1">
              <a:solidFill>
                <a:schemeClr val="tx1"/>
              </a:solidFill>
              <a:latin typeface="Abadi Extra Light" panose="020B0204020104020204" pitchFamily="34" charset="0"/>
            </a:endParaRPr>
          </a:p>
        </p:txBody>
      </p:sp>
      <p:sp>
        <p:nvSpPr>
          <p:cNvPr id="34" name="Speech Bubble: Rectangle with Corners Rounded 33">
            <a:extLst>
              <a:ext uri="{FF2B5EF4-FFF2-40B4-BE49-F238E27FC236}">
                <a16:creationId xmlns:a16="http://schemas.microsoft.com/office/drawing/2014/main" id="{ACF777FC-9D40-F1DB-C223-3D9DFCB048BB}"/>
              </a:ext>
            </a:extLst>
          </p:cNvPr>
          <p:cNvSpPr/>
          <p:nvPr/>
        </p:nvSpPr>
        <p:spPr>
          <a:xfrm>
            <a:off x="7769095" y="1647683"/>
            <a:ext cx="3391985" cy="1029882"/>
          </a:xfrm>
          <a:prstGeom prst="wedgeRoundRectCallout">
            <a:avLst>
              <a:gd name="adj1" fmla="val -52229"/>
              <a:gd name="adj2" fmla="val 63781"/>
              <a:gd name="adj3" fmla="val 1666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fr-FR" sz="1600">
                <a:solidFill>
                  <a:schemeClr val="tx1"/>
                </a:solidFill>
                <a:latin typeface="Abadi Extra Light"/>
              </a:rPr>
              <a:t>The </a:t>
            </a:r>
            <a:r>
              <a:rPr lang="fr-FR" sz="1600" b="1">
                <a:solidFill>
                  <a:schemeClr val="tx1"/>
                </a:solidFill>
                <a:latin typeface="Abadi Extra Light"/>
              </a:rPr>
              <a:t>intention </a:t>
            </a:r>
            <a:r>
              <a:rPr lang="fr-FR" sz="1600" err="1">
                <a:solidFill>
                  <a:schemeClr val="tx1"/>
                </a:solidFill>
                <a:latin typeface="Abadi Extra Light"/>
              </a:rPr>
              <a:t>today</a:t>
            </a:r>
            <a:r>
              <a:rPr lang="fr-FR" sz="1600">
                <a:solidFill>
                  <a:schemeClr val="tx1"/>
                </a:solidFill>
                <a:latin typeface="Abadi Extra Light"/>
              </a:rPr>
              <a:t> </a:t>
            </a:r>
            <a:r>
              <a:rPr lang="fr-FR" sz="1600" err="1">
                <a:solidFill>
                  <a:schemeClr val="tx1"/>
                </a:solidFill>
                <a:latin typeface="Abadi Extra Light"/>
              </a:rPr>
              <a:t>is</a:t>
            </a:r>
            <a:r>
              <a:rPr lang="fr-FR" sz="1600">
                <a:solidFill>
                  <a:schemeClr val="tx1"/>
                </a:solidFill>
                <a:latin typeface="Abadi Extra Light"/>
              </a:rPr>
              <a:t> to …</a:t>
            </a:r>
            <a:endParaRPr lang="fr-FR" sz="1600" i="1">
              <a:solidFill>
                <a:schemeClr val="tx1"/>
              </a:solidFill>
              <a:latin typeface="Abadi Extra Light"/>
            </a:endParaRPr>
          </a:p>
          <a:p>
            <a:endParaRPr lang="fr-FR" sz="1600">
              <a:solidFill>
                <a:schemeClr val="tx1"/>
              </a:solidFill>
              <a:latin typeface="Abadi Extra Light" panose="020B0204020104020204" pitchFamily="34" charset="0"/>
            </a:endParaRPr>
          </a:p>
          <a:p>
            <a:r>
              <a:rPr lang="fr-FR" sz="1600" err="1">
                <a:solidFill>
                  <a:schemeClr val="tx1"/>
                </a:solidFill>
                <a:latin typeface="Abadi Extra Light"/>
              </a:rPr>
              <a:t>We</a:t>
            </a:r>
            <a:r>
              <a:rPr lang="fr-FR" sz="1600">
                <a:solidFill>
                  <a:schemeClr val="tx1"/>
                </a:solidFill>
                <a:latin typeface="Abadi Extra Light"/>
              </a:rPr>
              <a:t> </a:t>
            </a:r>
            <a:r>
              <a:rPr lang="fr-FR" sz="1600" err="1">
                <a:solidFill>
                  <a:schemeClr val="tx1"/>
                </a:solidFill>
                <a:latin typeface="Abadi Extra Light"/>
              </a:rPr>
              <a:t>could</a:t>
            </a:r>
            <a:r>
              <a:rPr lang="fr-FR" sz="1600">
                <a:solidFill>
                  <a:schemeClr val="tx1"/>
                </a:solidFill>
                <a:latin typeface="Abadi Extra Light"/>
              </a:rPr>
              <a:t> </a:t>
            </a:r>
            <a:r>
              <a:rPr lang="fr-FR" sz="1600" err="1">
                <a:solidFill>
                  <a:schemeClr val="tx1"/>
                </a:solidFill>
                <a:latin typeface="Abadi Extra Light"/>
              </a:rPr>
              <a:t>target</a:t>
            </a:r>
            <a:r>
              <a:rPr lang="fr-FR" sz="1600">
                <a:solidFill>
                  <a:schemeClr val="tx1"/>
                </a:solidFill>
                <a:latin typeface="Abadi Extra Light"/>
              </a:rPr>
              <a:t> to </a:t>
            </a:r>
            <a:r>
              <a:rPr lang="fr-FR" sz="1600" b="1">
                <a:solidFill>
                  <a:schemeClr val="tx1"/>
                </a:solidFill>
                <a:latin typeface="Abadi Extra Light"/>
              </a:rPr>
              <a:t>end up </a:t>
            </a:r>
            <a:r>
              <a:rPr lang="fr-FR" sz="1600" b="1" err="1">
                <a:solidFill>
                  <a:schemeClr val="tx1"/>
                </a:solidFill>
                <a:latin typeface="Abadi Extra Light"/>
              </a:rPr>
              <a:t>with</a:t>
            </a:r>
            <a:r>
              <a:rPr lang="fr-FR" sz="1600">
                <a:solidFill>
                  <a:schemeClr val="tx1"/>
                </a:solidFill>
                <a:latin typeface="Abadi Extra Light"/>
              </a:rPr>
              <a:t>…</a:t>
            </a:r>
            <a:endParaRPr lang="fr-FR" sz="1600" i="1">
              <a:solidFill>
                <a:schemeClr val="tx1"/>
              </a:solidFill>
              <a:latin typeface="Abadi Extra Ligh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118B407-C0B2-2E4D-176B-D088D5DA64A0}"/>
              </a:ext>
            </a:extLst>
          </p:cNvPr>
          <p:cNvSpPr/>
          <p:nvPr/>
        </p:nvSpPr>
        <p:spPr>
          <a:xfrm>
            <a:off x="373284" y="128187"/>
            <a:ext cx="360000" cy="359387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600" b="1" cap="all">
                <a:solidFill>
                  <a:schemeClr val="bg1"/>
                </a:solidFill>
                <a:latin typeface="Abadi Extra Light" panose="020B0204020104020204" pitchFamily="34" charset="0"/>
              </a:rPr>
              <a:t>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77D405E-2614-F55B-0462-1CE76DD3A3FC}"/>
              </a:ext>
            </a:extLst>
          </p:cNvPr>
          <p:cNvSpPr/>
          <p:nvPr/>
        </p:nvSpPr>
        <p:spPr>
          <a:xfrm>
            <a:off x="5605680" y="128187"/>
            <a:ext cx="360000" cy="359387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600" b="1" cap="all">
                <a:solidFill>
                  <a:schemeClr val="bg1"/>
                </a:solidFill>
                <a:latin typeface="Abadi Extra Light" panose="020B0204020104020204" pitchFamily="34" charset="0"/>
              </a:rPr>
              <a:t>4</a:t>
            </a:r>
          </a:p>
        </p:txBody>
      </p:sp>
      <p:pic>
        <p:nvPicPr>
          <p:cNvPr id="20" name="Graphic 19" descr="Train Tracks with solid fill">
            <a:extLst>
              <a:ext uri="{FF2B5EF4-FFF2-40B4-BE49-F238E27FC236}">
                <a16:creationId xmlns:a16="http://schemas.microsoft.com/office/drawing/2014/main" id="{AC62C909-70AB-EC85-BD65-8B1CDD01EBD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882363" y="5717559"/>
            <a:ext cx="459013" cy="459013"/>
          </a:xfrm>
          <a:prstGeom prst="rect">
            <a:avLst/>
          </a:prstGeom>
        </p:spPr>
      </p:pic>
      <p:pic>
        <p:nvPicPr>
          <p:cNvPr id="21" name="Graphic 20" descr="Cheers with solid fill">
            <a:extLst>
              <a:ext uri="{FF2B5EF4-FFF2-40B4-BE49-F238E27FC236}">
                <a16:creationId xmlns:a16="http://schemas.microsoft.com/office/drawing/2014/main" id="{00CD4E4A-F4C1-858E-D286-8D3C4E4D9AE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02446" y="6147350"/>
            <a:ext cx="519254" cy="519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575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4E6D4F6-E622-E8A7-4680-4963C5B6EA9B}"/>
              </a:ext>
            </a:extLst>
          </p:cNvPr>
          <p:cNvSpPr txBox="1"/>
          <p:nvPr/>
        </p:nvSpPr>
        <p:spPr>
          <a:xfrm>
            <a:off x="373284" y="599611"/>
            <a:ext cx="11043897" cy="376408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>
              <a:defRPr sz="1600" b="1" cap="all">
                <a:solidFill>
                  <a:schemeClr val="bg1"/>
                </a:solidFill>
                <a:latin typeface="Abadi Extra Light" panose="020B0204020104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/>
              <a:t>HAVING THE MISSIONS HELPS THE GROUP PROGRESS TOWARDS THE INTENT</a:t>
            </a:r>
          </a:p>
        </p:txBody>
      </p:sp>
      <p:pic>
        <p:nvPicPr>
          <p:cNvPr id="10" name="Picture 12">
            <a:extLst>
              <a:ext uri="{FF2B5EF4-FFF2-40B4-BE49-F238E27FC236}">
                <a16:creationId xmlns:a16="http://schemas.microsoft.com/office/drawing/2014/main" id="{D7C9B3DE-E697-758F-C361-E17D6E7696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303" b="96730" l="8401" r="90515">
                        <a14:foregroundMark x1="71816" y1="8778" x2="71816" y2="8778"/>
                        <a14:foregroundMark x1="66667" y1="4647" x2="66667" y2="4647"/>
                        <a14:foregroundMark x1="90515" y1="50258" x2="90515" y2="50258"/>
                        <a14:foregroundMark x1="71274" y1="93460" x2="71274" y2="93460"/>
                        <a14:foregroundMark x1="61518" y1="94664" x2="61518" y2="94664"/>
                        <a14:foregroundMark x1="71274" y1="96730" x2="71274" y2="96730"/>
                        <a14:foregroundMark x1="72087" y1="96041" x2="72087" y2="96041"/>
                        <a14:foregroundMark x1="60434" y1="96041" x2="60434" y2="96041"/>
                        <a14:foregroundMark x1="13821" y1="31153" x2="13821" y2="31153"/>
                        <a14:foregroundMark x1="12195" y1="30809" x2="12195" y2="30809"/>
                        <a14:foregroundMark x1="12737" y1="30465" x2="12737" y2="30465"/>
                        <a14:backgroundMark x1="81572" y1="46299" x2="81572" y2="46299"/>
                        <a14:backgroundMark x1="79133" y1="52496" x2="79133" y2="5249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905" y="1354178"/>
            <a:ext cx="2212032" cy="348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6">
            <a:extLst>
              <a:ext uri="{FF2B5EF4-FFF2-40B4-BE49-F238E27FC236}">
                <a16:creationId xmlns:a16="http://schemas.microsoft.com/office/drawing/2014/main" id="{F39EDF40-73C0-EE23-6640-618F828843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272" b="96728" l="9135" r="89904">
                        <a14:foregroundMark x1="63942" y1="7975" x2="63942" y2="7975"/>
                        <a14:foregroundMark x1="59615" y1="3476" x2="59615" y2="3476"/>
                        <a14:foregroundMark x1="60096" y1="94070" x2="60096" y2="94070"/>
                        <a14:foregroundMark x1="46154" y1="95706" x2="46154" y2="95706"/>
                        <a14:foregroundMark x1="62981" y1="96728" x2="62981" y2="96728"/>
                        <a14:backgroundMark x1="11538" y1="5726" x2="7692" y2="1533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152622" y="2582959"/>
            <a:ext cx="1472933" cy="3230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8">
            <a:extLst>
              <a:ext uri="{FF2B5EF4-FFF2-40B4-BE49-F238E27FC236}">
                <a16:creationId xmlns:a16="http://schemas.microsoft.com/office/drawing/2014/main" id="{524BEA5A-342D-F7AC-AE54-44203F052D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974" b="94764" l="9934" r="89404">
                        <a14:foregroundMark x1="59603" y1="8377" x2="59603" y2="8377"/>
                        <a14:foregroundMark x1="34437" y1="13874" x2="34437" y2="13874"/>
                        <a14:foregroundMark x1="55629" y1="4974" x2="55629" y2="4974"/>
                        <a14:foregroundMark x1="58940" y1="91623" x2="58940" y2="91623"/>
                        <a14:foregroundMark x1="50993" y1="92670" x2="50993" y2="92670"/>
                        <a14:foregroundMark x1="59603" y1="94503" x2="59603" y2="94503"/>
                        <a14:foregroundMark x1="49669" y1="94764" x2="49669" y2="94764"/>
                        <a14:backgroundMark x1="37748" y1="55497" x2="37748" y2="55497"/>
                        <a14:backgroundMark x1="37748" y1="53665" x2="37748" y2="53665"/>
                        <a14:backgroundMark x1="37086" y1="52356" x2="37086" y2="52356"/>
                        <a14:backgroundMark x1="37086" y1="59948" x2="37086" y2="59948"/>
                        <a14:backgroundMark x1="37086" y1="58901" x2="37086" y2="58901"/>
                        <a14:backgroundMark x1="37086" y1="57592" x2="37086" y2="57592"/>
                        <a14:backgroundMark x1="70861" y1="61780" x2="70861" y2="61780"/>
                        <a14:backgroundMark x1="70199" y1="58377" x2="70199" y2="58377"/>
                        <a14:backgroundMark x1="70861" y1="57068" x2="70861" y2="57068"/>
                        <a14:backgroundMark x1="70861" y1="59948" x2="70861" y2="59948"/>
                        <a14:backgroundMark x1="70861" y1="55497" x2="70861" y2="55497"/>
                        <a14:backgroundMark x1="70861" y1="54712" x2="70861" y2="54712"/>
                        <a14:backgroundMark x1="70861" y1="53927" x2="70861" y2="53927"/>
                        <a14:backgroundMark x1="70861" y1="53141" x2="70861" y2="53141"/>
                        <a14:backgroundMark x1="70861" y1="52618" x2="70861" y2="52618"/>
                        <a14:backgroundMark x1="35762" y1="24084" x2="35762" y2="24084"/>
                        <a14:backgroundMark x1="72185" y1="24084" x2="72185" y2="240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7093" y="1975944"/>
            <a:ext cx="1438275" cy="3638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0">
            <a:extLst>
              <a:ext uri="{FF2B5EF4-FFF2-40B4-BE49-F238E27FC236}">
                <a16:creationId xmlns:a16="http://schemas.microsoft.com/office/drawing/2014/main" id="{7734F4ED-C57A-368B-1916-222AB17338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865" b="94324" l="8696" r="88406">
                        <a14:foregroundMark x1="54348" y1="4865" x2="54348" y2="4865"/>
                        <a14:foregroundMark x1="52174" y1="91892" x2="52174" y2="91892"/>
                        <a14:foregroundMark x1="44203" y1="94324" x2="44203" y2="94324"/>
                        <a14:foregroundMark x1="44928" y1="91351" x2="44928" y2="91351"/>
                        <a14:foregroundMark x1="52899" y1="90811" x2="52899" y2="90811"/>
                        <a14:foregroundMark x1="44203" y1="92703" x2="44203" y2="92703"/>
                        <a14:foregroundMark x1="38406" y1="94324" x2="38406" y2="94324"/>
                        <a14:foregroundMark x1="58696" y1="94324" x2="58696" y2="94324"/>
                        <a14:backgroundMark x1="33333" y1="65676" x2="33333" y2="65676"/>
                        <a14:backgroundMark x1="32609" y1="65405" x2="32609" y2="65405"/>
                        <a14:backgroundMark x1="32609" y1="64595" x2="32609" y2="64595"/>
                        <a14:backgroundMark x1="32609" y1="63784" x2="32609" y2="63784"/>
                        <a14:backgroundMark x1="32609" y1="62703" x2="32609" y2="62703"/>
                        <a14:backgroundMark x1="32609" y1="71622" x2="32609" y2="71622"/>
                        <a14:backgroundMark x1="64493" y1="72432" x2="64493" y2="72432"/>
                        <a14:backgroundMark x1="63768" y1="66216" x2="63768" y2="66216"/>
                        <a14:backgroundMark x1="34783" y1="50270" x2="34783" y2="50270"/>
                        <a14:backgroundMark x1="34058" y1="49459" x2="34058" y2="49459"/>
                        <a14:backgroundMark x1="33333" y1="48649" x2="33333" y2="48649"/>
                        <a14:backgroundMark x1="33333" y1="48108" x2="33333" y2="48108"/>
                        <a14:backgroundMark x1="33333" y1="47568" x2="33333" y2="47568"/>
                        <a14:backgroundMark x1="34783" y1="51622" x2="34783" y2="51622"/>
                        <a14:backgroundMark x1="34783" y1="52703" x2="34783" y2="52703"/>
                        <a14:backgroundMark x1="34058" y1="53784" x2="34058" y2="53784"/>
                        <a14:backgroundMark x1="33333" y1="54865" x2="33333" y2="54865"/>
                        <a14:backgroundMark x1="33333" y1="55946" x2="33333" y2="55946"/>
                        <a14:backgroundMark x1="32609" y1="57027" x2="32609" y2="57027"/>
                        <a14:backgroundMark x1="32609" y1="57838" x2="32609" y2="57838"/>
                        <a14:backgroundMark x1="32609" y1="58649" x2="32609" y2="58649"/>
                        <a14:backgroundMark x1="32609" y1="59730" x2="32609" y2="59730"/>
                        <a14:backgroundMark x1="62319" y1="49730" x2="62319" y2="49730"/>
                        <a14:backgroundMark x1="62319" y1="49189" x2="62319" y2="49189"/>
                        <a14:backgroundMark x1="63043" y1="47838" x2="63043" y2="47838"/>
                        <a14:backgroundMark x1="62319" y1="50811" x2="62319" y2="50811"/>
                        <a14:backgroundMark x1="62319" y1="51892" x2="62319" y2="51892"/>
                        <a14:backgroundMark x1="62319" y1="53243" x2="62319" y2="53243"/>
                        <a14:backgroundMark x1="63043" y1="54595" x2="63043" y2="54595"/>
                        <a14:backgroundMark x1="63768" y1="55676" x2="63768" y2="55676"/>
                        <a14:backgroundMark x1="64493" y1="56757" x2="64493" y2="56757"/>
                        <a14:backgroundMark x1="63768" y1="58108" x2="63768" y2="58108"/>
                        <a14:backgroundMark x1="65217" y1="58919" x2="65217" y2="58919"/>
                        <a14:backgroundMark x1="64493" y1="65135" x2="64493" y2="65135"/>
                        <a14:backgroundMark x1="64493" y1="64324" x2="64493" y2="64324"/>
                        <a14:backgroundMark x1="65217" y1="63243" x2="65217" y2="63243"/>
                        <a14:backgroundMark x1="64493" y1="62162" x2="64493" y2="62162"/>
                        <a14:backgroundMark x1="64493" y1="61351" x2="64493" y2="61351"/>
                        <a14:backgroundMark x1="63043" y1="66757" x2="63043" y2="66757"/>
                        <a14:backgroundMark x1="63043" y1="67838" x2="63043" y2="67838"/>
                        <a14:backgroundMark x1="33333" y1="66486" x2="33333" y2="66486"/>
                        <a14:backgroundMark x1="33333" y1="67027" x2="33333" y2="67027"/>
                        <a14:backgroundMark x1="64493" y1="71622" x2="64493" y2="71622"/>
                        <a14:backgroundMark x1="33333" y1="71622" x2="33333" y2="71622"/>
                        <a14:backgroundMark x1="31884" y1="71622" x2="31884" y2="716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770" y="1333504"/>
            <a:ext cx="1314450" cy="352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0ED951E-ABBD-BBB3-DCA2-0D0A3D4F3C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2652" b="97727" l="9412" r="89412">
                        <a14:foregroundMark x1="51765" y1="3030" x2="51765" y2="3030"/>
                        <a14:foregroundMark x1="48235" y1="6061" x2="48235" y2="6061"/>
                        <a14:foregroundMark x1="77647" y1="10985" x2="77647" y2="10985"/>
                        <a14:foregroundMark x1="69412" y1="18182" x2="69412" y2="18182"/>
                        <a14:foregroundMark x1="55294" y1="15909" x2="55294" y2="15909"/>
                        <a14:foregroundMark x1="65882" y1="15152" x2="63529" y2="15530"/>
                        <a14:foregroundMark x1="34118" y1="18561" x2="34118" y2="18561"/>
                        <a14:foregroundMark x1="29412" y1="20076" x2="29412" y2="20076"/>
                        <a14:foregroundMark x1="22353" y1="19697" x2="22353" y2="19697"/>
                        <a14:foregroundMark x1="40000" y1="21591" x2="40000" y2="21591"/>
                        <a14:foregroundMark x1="42353" y1="24621" x2="42353" y2="24621"/>
                        <a14:foregroundMark x1="37647" y1="18939" x2="37647" y2="18939"/>
                        <a14:foregroundMark x1="62353" y1="19318" x2="62353" y2="19318"/>
                        <a14:foregroundMark x1="80000" y1="20076" x2="80000" y2="20076"/>
                        <a14:foregroundMark x1="63529" y1="25000" x2="63529" y2="25000"/>
                        <a14:foregroundMark x1="50588" y1="41667" x2="50588" y2="41667"/>
                        <a14:foregroundMark x1="50588" y1="28409" x2="50588" y2="28409"/>
                        <a14:foregroundMark x1="58824" y1="68182" x2="58824" y2="68182"/>
                        <a14:foregroundMark x1="81176" y1="73864" x2="81176" y2="73864"/>
                        <a14:foregroundMark x1="80000" y1="72348" x2="80000" y2="72348"/>
                        <a14:foregroundMark x1="80000" y1="70833" x2="80000" y2="70833"/>
                        <a14:foregroundMark x1="57647" y1="92803" x2="57647" y2="92803"/>
                        <a14:foregroundMark x1="45882" y1="95076" x2="45882" y2="95076"/>
                        <a14:foregroundMark x1="44706" y1="97727" x2="44706" y2="97727"/>
                        <a14:foregroundMark x1="60000" y1="97348" x2="60000" y2="97348"/>
                        <a14:foregroundMark x1="23529" y1="71970" x2="23529" y2="71970"/>
                        <a14:foregroundMark x1="24706" y1="76515" x2="24706" y2="76515"/>
                        <a14:foregroundMark x1="25882" y1="71970" x2="25882" y2="71970"/>
                        <a14:foregroundMark x1="25882" y1="70076" x2="25882" y2="70076"/>
                        <a14:foregroundMark x1="76471" y1="76515" x2="76471" y2="76515"/>
                        <a14:foregroundMark x1="52941" y1="35985" x2="52941" y2="35985"/>
                        <a14:foregroundMark x1="28235" y1="77273" x2="28235" y2="7727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252" y="1333504"/>
            <a:ext cx="1094822" cy="3400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0">
            <a:extLst>
              <a:ext uri="{FF2B5EF4-FFF2-40B4-BE49-F238E27FC236}">
                <a16:creationId xmlns:a16="http://schemas.microsoft.com/office/drawing/2014/main" id="{AC53DC37-56F1-B1F8-7B85-4C4B89866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2098" b="97203" l="9639" r="89157">
                        <a14:foregroundMark x1="72289" y1="6061" x2="72289" y2="6061"/>
                        <a14:foregroundMark x1="62048" y1="2331" x2="62048" y2="2331"/>
                        <a14:foregroundMark x1="60241" y1="92075" x2="60241" y2="92075"/>
                        <a14:foregroundMark x1="40964" y1="94172" x2="40964" y2="94172"/>
                        <a14:foregroundMark x1="40361" y1="96270" x2="40361" y2="96270"/>
                        <a14:foregroundMark x1="58434" y1="96737" x2="58434" y2="96737"/>
                        <a14:foregroundMark x1="55422" y1="96970" x2="55422" y2="96970"/>
                        <a14:foregroundMark x1="54217" y1="97203" x2="54217" y2="97203"/>
                        <a14:foregroundMark x1="36747" y1="97203" x2="36747" y2="97203"/>
                        <a14:foregroundMark x1="36145" y1="96737" x2="36145" y2="96737"/>
                        <a14:foregroundMark x1="34337" y1="96970" x2="34337" y2="96970"/>
                        <a14:backgroundMark x1="36747" y1="45221" x2="36747" y2="45221"/>
                        <a14:backgroundMark x1="35542" y1="45921" x2="35542" y2="45921"/>
                        <a14:backgroundMark x1="74096" y1="47319" x2="74096" y2="473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036255" y="2814737"/>
            <a:ext cx="1472932" cy="3343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6215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4E6D4F6-E622-E8A7-4680-4963C5B6EA9B}"/>
              </a:ext>
            </a:extLst>
          </p:cNvPr>
          <p:cNvSpPr txBox="1"/>
          <p:nvPr/>
        </p:nvSpPr>
        <p:spPr>
          <a:xfrm>
            <a:off x="373285" y="218885"/>
            <a:ext cx="11343434" cy="492919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>
              <a:defRPr sz="1600" b="1" cap="all">
                <a:solidFill>
                  <a:schemeClr val="bg1"/>
                </a:solidFill>
                <a:latin typeface="Abadi Extra Light" panose="020B0204020104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sz="2000"/>
              <a:t>EXAMPLES</a:t>
            </a:r>
          </a:p>
        </p:txBody>
      </p:sp>
      <p:sp>
        <p:nvSpPr>
          <p:cNvPr id="9" name="Speech Bubble: Rectangle with Corners Rounded 8">
            <a:extLst>
              <a:ext uri="{FF2B5EF4-FFF2-40B4-BE49-F238E27FC236}">
                <a16:creationId xmlns:a16="http://schemas.microsoft.com/office/drawing/2014/main" id="{8D17365C-D4A0-4118-2353-3B2120836AA1}"/>
              </a:ext>
            </a:extLst>
          </p:cNvPr>
          <p:cNvSpPr/>
          <p:nvPr/>
        </p:nvSpPr>
        <p:spPr>
          <a:xfrm>
            <a:off x="373286" y="1420732"/>
            <a:ext cx="2212033" cy="492920"/>
          </a:xfrm>
          <a:prstGeom prst="wedgeRoundRectCallout">
            <a:avLst>
              <a:gd name="adj1" fmla="val 495"/>
              <a:gd name="adj2" fmla="val 108465"/>
              <a:gd name="adj3" fmla="val 1666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So,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guys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,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what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are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we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</a:t>
            </a:r>
            <a:r>
              <a:rPr lang="fr-FR" sz="1600" b="1" err="1">
                <a:solidFill>
                  <a:schemeClr val="tx1"/>
                </a:solidFill>
                <a:latin typeface="Abadi Extra Light" panose="020B0204020104020204" pitchFamily="34" charset="0"/>
              </a:rPr>
              <a:t>deciding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here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?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5DA052C-634E-F324-297F-74F07B7AE2AF}"/>
              </a:ext>
            </a:extLst>
          </p:cNvPr>
          <p:cNvGrpSpPr/>
          <p:nvPr/>
        </p:nvGrpSpPr>
        <p:grpSpPr>
          <a:xfrm flipH="1">
            <a:off x="373286" y="2097193"/>
            <a:ext cx="2291263" cy="3821662"/>
            <a:chOff x="9303687" y="2061005"/>
            <a:chExt cx="2291263" cy="3821662"/>
          </a:xfrm>
        </p:grpSpPr>
        <p:pic>
          <p:nvPicPr>
            <p:cNvPr id="17" name="Picture 12">
              <a:extLst>
                <a:ext uri="{FF2B5EF4-FFF2-40B4-BE49-F238E27FC236}">
                  <a16:creationId xmlns:a16="http://schemas.microsoft.com/office/drawing/2014/main" id="{223967E2-E6F5-EFC0-2F80-6B6FED4F8F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4303" b="96730" l="8401" r="90515">
                          <a14:foregroundMark x1="71816" y1="8778" x2="71816" y2="8778"/>
                          <a14:foregroundMark x1="66667" y1="4647" x2="66667" y2="4647"/>
                          <a14:foregroundMark x1="90515" y1="50258" x2="90515" y2="50258"/>
                          <a14:foregroundMark x1="71274" y1="93460" x2="71274" y2="93460"/>
                          <a14:foregroundMark x1="61518" y1="94664" x2="61518" y2="94664"/>
                          <a14:foregroundMark x1="71274" y1="96730" x2="71274" y2="96730"/>
                          <a14:foregroundMark x1="72087" y1="96041" x2="72087" y2="96041"/>
                          <a14:foregroundMark x1="60434" y1="96041" x2="60434" y2="96041"/>
                          <a14:foregroundMark x1="13821" y1="31153" x2="13821" y2="31153"/>
                          <a14:foregroundMark x1="12195" y1="30809" x2="12195" y2="30809"/>
                          <a14:foregroundMark x1="12737" y1="30465" x2="12737" y2="30465"/>
                          <a14:backgroundMark x1="81572" y1="46299" x2="81572" y2="46299"/>
                          <a14:backgroundMark x1="79133" y1="52496" x2="79133" y2="5249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03687" y="2061005"/>
              <a:ext cx="2212032" cy="34829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8612CAC-7184-7657-883F-1BECDECFEE76}"/>
                </a:ext>
              </a:extLst>
            </p:cNvPr>
            <p:cNvSpPr txBox="1"/>
            <p:nvPr/>
          </p:nvSpPr>
          <p:spPr>
            <a:xfrm>
              <a:off x="9860744" y="5513335"/>
              <a:ext cx="1734206" cy="36933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accent1">
                  <a:lumMod val="40000"/>
                  <a:lumOff val="60000"/>
                </a:schemeClr>
              </a:solidFill>
            </a:ln>
          </p:spPr>
          <p:txBody>
            <a:bodyPr wrap="square" lIns="91440" tIns="45720" rIns="91440" bIns="45720" anchor="t">
              <a:spAutoFit/>
            </a:bodyPr>
            <a:lstStyle/>
            <a:p>
              <a:pPr algn="ctr"/>
              <a:r>
                <a:rPr lang="en-US" b="1"/>
                <a:t>Decision-Pusher</a:t>
              </a:r>
              <a:endParaRPr lang="fr-FR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A66774D1-C235-D05C-3F7B-E559BABBB1DB}"/>
              </a:ext>
            </a:extLst>
          </p:cNvPr>
          <p:cNvSpPr txBox="1"/>
          <p:nvPr/>
        </p:nvSpPr>
        <p:spPr>
          <a:xfrm>
            <a:off x="373285" y="860783"/>
            <a:ext cx="2212033" cy="376408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>
              <a:defRPr sz="1600" b="1" cap="all">
                <a:solidFill>
                  <a:schemeClr val="bg1"/>
                </a:solidFill>
                <a:latin typeface="Abadi Extra Light" panose="020B0204020104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/>
              <a:t>DECISION-MAKING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E963BB-7821-ED75-4961-394553BE023A}"/>
              </a:ext>
            </a:extLst>
          </p:cNvPr>
          <p:cNvSpPr txBox="1"/>
          <p:nvPr/>
        </p:nvSpPr>
        <p:spPr>
          <a:xfrm>
            <a:off x="2836179" y="1312058"/>
            <a:ext cx="2212033" cy="376408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>
              <a:defRPr sz="1600" b="1" cap="all">
                <a:solidFill>
                  <a:schemeClr val="bg1"/>
                </a:solidFill>
                <a:latin typeface="Abadi Extra Light" panose="020B0204020104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/>
              <a:t>USING TIME AS AN ALLY</a:t>
            </a:r>
          </a:p>
        </p:txBody>
      </p:sp>
      <p:pic>
        <p:nvPicPr>
          <p:cNvPr id="21" name="Picture 18">
            <a:extLst>
              <a:ext uri="{FF2B5EF4-FFF2-40B4-BE49-F238E27FC236}">
                <a16:creationId xmlns:a16="http://schemas.microsoft.com/office/drawing/2014/main" id="{F1AA00FD-A162-DEE7-FC69-6F9C711F44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974" b="94764" l="9934" r="89404">
                        <a14:foregroundMark x1="59603" y1="8377" x2="59603" y2="8377"/>
                        <a14:foregroundMark x1="34437" y1="13874" x2="34437" y2="13874"/>
                        <a14:foregroundMark x1="55629" y1="4974" x2="55629" y2="4974"/>
                        <a14:foregroundMark x1="58940" y1="91623" x2="58940" y2="91623"/>
                        <a14:foregroundMark x1="50993" y1="92670" x2="50993" y2="92670"/>
                        <a14:foregroundMark x1="59603" y1="94503" x2="59603" y2="94503"/>
                        <a14:foregroundMark x1="49669" y1="94764" x2="49669" y2="94764"/>
                        <a14:backgroundMark x1="37748" y1="55497" x2="37748" y2="55497"/>
                        <a14:backgroundMark x1="37748" y1="53665" x2="37748" y2="53665"/>
                        <a14:backgroundMark x1="37086" y1="52356" x2="37086" y2="52356"/>
                        <a14:backgroundMark x1="37086" y1="59948" x2="37086" y2="59948"/>
                        <a14:backgroundMark x1="37086" y1="58901" x2="37086" y2="58901"/>
                        <a14:backgroundMark x1="37086" y1="57592" x2="37086" y2="57592"/>
                        <a14:backgroundMark x1="70861" y1="61780" x2="70861" y2="61780"/>
                        <a14:backgroundMark x1="70199" y1="58377" x2="70199" y2="58377"/>
                        <a14:backgroundMark x1="70861" y1="57068" x2="70861" y2="57068"/>
                        <a14:backgroundMark x1="70861" y1="59948" x2="70861" y2="59948"/>
                        <a14:backgroundMark x1="70861" y1="55497" x2="70861" y2="55497"/>
                        <a14:backgroundMark x1="70861" y1="54712" x2="70861" y2="54712"/>
                        <a14:backgroundMark x1="70861" y1="53927" x2="70861" y2="53927"/>
                        <a14:backgroundMark x1="70861" y1="53141" x2="70861" y2="53141"/>
                        <a14:backgroundMark x1="70861" y1="52618" x2="70861" y2="52618"/>
                        <a14:backgroundMark x1="35762" y1="24084" x2="35762" y2="24084"/>
                        <a14:backgroundMark x1="72185" y1="24084" x2="72185" y2="2408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5761" y="2458743"/>
            <a:ext cx="1438275" cy="3638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14A65B8-4393-72ED-09B4-F237E419273C}"/>
              </a:ext>
            </a:extLst>
          </p:cNvPr>
          <p:cNvSpPr txBox="1"/>
          <p:nvPr/>
        </p:nvSpPr>
        <p:spPr>
          <a:xfrm>
            <a:off x="2907795" y="5947812"/>
            <a:ext cx="1734206" cy="369332"/>
          </a:xfrm>
          <a:prstGeom prst="rect">
            <a:avLst/>
          </a:prstGeom>
          <a:noFill/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algn="ctr">
              <a:defRPr b="1"/>
            </a:lvl1pPr>
          </a:lstStyle>
          <a:p>
            <a:r>
              <a:rPr lang="en-US"/>
              <a:t>Time-keeper</a:t>
            </a:r>
            <a:endParaRPr lang="fr-FR"/>
          </a:p>
        </p:txBody>
      </p:sp>
      <p:sp>
        <p:nvSpPr>
          <p:cNvPr id="23" name="Speech Bubble: Rectangle with Corners Rounded 22">
            <a:extLst>
              <a:ext uri="{FF2B5EF4-FFF2-40B4-BE49-F238E27FC236}">
                <a16:creationId xmlns:a16="http://schemas.microsoft.com/office/drawing/2014/main" id="{E396DC24-A884-AC2E-A0F3-22F7C97D8238}"/>
              </a:ext>
            </a:extLst>
          </p:cNvPr>
          <p:cNvSpPr/>
          <p:nvPr/>
        </p:nvSpPr>
        <p:spPr>
          <a:xfrm>
            <a:off x="2836179" y="1826576"/>
            <a:ext cx="2212033" cy="628094"/>
          </a:xfrm>
          <a:prstGeom prst="wedgeRoundRectCallout">
            <a:avLst>
              <a:gd name="adj1" fmla="val -8080"/>
              <a:gd name="adj2" fmla="val 70573"/>
              <a:gd name="adj3" fmla="val 1666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Only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5 min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left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,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what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could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we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conclude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?</a:t>
            </a:r>
          </a:p>
        </p:txBody>
      </p:sp>
      <p:pic>
        <p:nvPicPr>
          <p:cNvPr id="24" name="Picture 20">
            <a:extLst>
              <a:ext uri="{FF2B5EF4-FFF2-40B4-BE49-F238E27FC236}">
                <a16:creationId xmlns:a16="http://schemas.microsoft.com/office/drawing/2014/main" id="{7E5E1DDE-5267-36E3-E603-980F226757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865" b="94324" l="8696" r="88406">
                        <a14:foregroundMark x1="54348" y1="4865" x2="54348" y2="4865"/>
                        <a14:foregroundMark x1="52174" y1="91892" x2="52174" y2="91892"/>
                        <a14:foregroundMark x1="44203" y1="94324" x2="44203" y2="94324"/>
                        <a14:foregroundMark x1="44928" y1="91351" x2="44928" y2="91351"/>
                        <a14:foregroundMark x1="52899" y1="90811" x2="52899" y2="90811"/>
                        <a14:foregroundMark x1="44203" y1="92703" x2="44203" y2="92703"/>
                        <a14:foregroundMark x1="38406" y1="94324" x2="38406" y2="94324"/>
                        <a14:foregroundMark x1="58696" y1="94324" x2="58696" y2="94324"/>
                        <a14:backgroundMark x1="33333" y1="65676" x2="33333" y2="65676"/>
                        <a14:backgroundMark x1="32609" y1="65405" x2="32609" y2="65405"/>
                        <a14:backgroundMark x1="32609" y1="64595" x2="32609" y2="64595"/>
                        <a14:backgroundMark x1="32609" y1="63784" x2="32609" y2="63784"/>
                        <a14:backgroundMark x1="32609" y1="62703" x2="32609" y2="62703"/>
                        <a14:backgroundMark x1="32609" y1="71622" x2="32609" y2="71622"/>
                        <a14:backgroundMark x1="64493" y1="72432" x2="64493" y2="72432"/>
                        <a14:backgroundMark x1="63768" y1="66216" x2="63768" y2="66216"/>
                        <a14:backgroundMark x1="34783" y1="50270" x2="34783" y2="50270"/>
                        <a14:backgroundMark x1="34058" y1="49459" x2="34058" y2="49459"/>
                        <a14:backgroundMark x1="33333" y1="48649" x2="33333" y2="48649"/>
                        <a14:backgroundMark x1="33333" y1="48108" x2="33333" y2="48108"/>
                        <a14:backgroundMark x1="33333" y1="47568" x2="33333" y2="47568"/>
                        <a14:backgroundMark x1="34783" y1="51622" x2="34783" y2="51622"/>
                        <a14:backgroundMark x1="34783" y1="52703" x2="34783" y2="52703"/>
                        <a14:backgroundMark x1="34058" y1="53784" x2="34058" y2="53784"/>
                        <a14:backgroundMark x1="33333" y1="54865" x2="33333" y2="54865"/>
                        <a14:backgroundMark x1="33333" y1="55946" x2="33333" y2="55946"/>
                        <a14:backgroundMark x1="32609" y1="57027" x2="32609" y2="57027"/>
                        <a14:backgroundMark x1="32609" y1="57838" x2="32609" y2="57838"/>
                        <a14:backgroundMark x1="32609" y1="58649" x2="32609" y2="58649"/>
                        <a14:backgroundMark x1="32609" y1="59730" x2="32609" y2="59730"/>
                        <a14:backgroundMark x1="62319" y1="49730" x2="62319" y2="49730"/>
                        <a14:backgroundMark x1="62319" y1="49189" x2="62319" y2="49189"/>
                        <a14:backgroundMark x1="63043" y1="47838" x2="63043" y2="47838"/>
                        <a14:backgroundMark x1="62319" y1="50811" x2="62319" y2="50811"/>
                        <a14:backgroundMark x1="62319" y1="51892" x2="62319" y2="51892"/>
                        <a14:backgroundMark x1="62319" y1="53243" x2="62319" y2="53243"/>
                        <a14:backgroundMark x1="63043" y1="54595" x2="63043" y2="54595"/>
                        <a14:backgroundMark x1="63768" y1="55676" x2="63768" y2="55676"/>
                        <a14:backgroundMark x1="64493" y1="56757" x2="64493" y2="56757"/>
                        <a14:backgroundMark x1="63768" y1="58108" x2="63768" y2="58108"/>
                        <a14:backgroundMark x1="65217" y1="58919" x2="65217" y2="58919"/>
                        <a14:backgroundMark x1="64493" y1="65135" x2="64493" y2="65135"/>
                        <a14:backgroundMark x1="64493" y1="64324" x2="64493" y2="64324"/>
                        <a14:backgroundMark x1="65217" y1="63243" x2="65217" y2="63243"/>
                        <a14:backgroundMark x1="64493" y1="62162" x2="64493" y2="62162"/>
                        <a14:backgroundMark x1="64493" y1="61351" x2="64493" y2="61351"/>
                        <a14:backgroundMark x1="63043" y1="66757" x2="63043" y2="66757"/>
                        <a14:backgroundMark x1="63043" y1="67838" x2="63043" y2="67838"/>
                        <a14:backgroundMark x1="33333" y1="66486" x2="33333" y2="66486"/>
                        <a14:backgroundMark x1="33333" y1="67027" x2="33333" y2="67027"/>
                        <a14:backgroundMark x1="64493" y1="71622" x2="64493" y2="71622"/>
                        <a14:backgroundMark x1="33333" y1="71622" x2="33333" y2="71622"/>
                        <a14:backgroundMark x1="31884" y1="71622" x2="31884" y2="716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665" y="2159294"/>
            <a:ext cx="1314450" cy="352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D0A96C09-00F7-86E2-876F-B59D4CCEF0DB}"/>
              </a:ext>
            </a:extLst>
          </p:cNvPr>
          <p:cNvSpPr txBox="1"/>
          <p:nvPr/>
        </p:nvSpPr>
        <p:spPr>
          <a:xfrm>
            <a:off x="5636787" y="5537172"/>
            <a:ext cx="1734206" cy="369332"/>
          </a:xfrm>
          <a:prstGeom prst="rect">
            <a:avLst/>
          </a:prstGeom>
          <a:noFill/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algn="ctr">
              <a:defRPr b="1"/>
            </a:lvl1pPr>
          </a:lstStyle>
          <a:p>
            <a:r>
              <a:rPr lang="en-US"/>
              <a:t>Intent keeper</a:t>
            </a:r>
            <a:endParaRPr lang="fr-FR"/>
          </a:p>
        </p:txBody>
      </p:sp>
      <p:sp>
        <p:nvSpPr>
          <p:cNvPr id="27" name="Speech Bubble: Rectangle with Corners Rounded 26">
            <a:extLst>
              <a:ext uri="{FF2B5EF4-FFF2-40B4-BE49-F238E27FC236}">
                <a16:creationId xmlns:a16="http://schemas.microsoft.com/office/drawing/2014/main" id="{64DA405A-B97D-469A-7330-C6990D25284C}"/>
              </a:ext>
            </a:extLst>
          </p:cNvPr>
          <p:cNvSpPr/>
          <p:nvPr/>
        </p:nvSpPr>
        <p:spPr>
          <a:xfrm>
            <a:off x="5415394" y="1383951"/>
            <a:ext cx="2355732" cy="805423"/>
          </a:xfrm>
          <a:prstGeom prst="wedgeRoundRectCallout">
            <a:avLst>
              <a:gd name="adj1" fmla="val -7476"/>
              <a:gd name="adj2" fmla="val 76123"/>
              <a:gd name="adj3" fmla="val 1666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Guys, the discussion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is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taking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us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away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from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the </a:t>
            </a:r>
            <a:r>
              <a:rPr lang="fr-FR" sz="1600" b="1" err="1">
                <a:solidFill>
                  <a:schemeClr val="tx1"/>
                </a:solidFill>
                <a:latin typeface="Abadi Extra Light" panose="020B0204020104020204" pitchFamily="34" charset="0"/>
              </a:rPr>
              <a:t>intent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.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Let’s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</a:t>
            </a:r>
            <a:r>
              <a:rPr lang="fr-FR" sz="1600" b="1" err="1">
                <a:solidFill>
                  <a:schemeClr val="tx1"/>
                </a:solidFill>
                <a:latin typeface="Abadi Extra Light" panose="020B0204020104020204" pitchFamily="34" charset="0"/>
              </a:rPr>
              <a:t>refocus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on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it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AFAA956-BB68-28B4-9FD3-4C1BEFAD0576}"/>
              </a:ext>
            </a:extLst>
          </p:cNvPr>
          <p:cNvSpPr txBox="1"/>
          <p:nvPr/>
        </p:nvSpPr>
        <p:spPr>
          <a:xfrm>
            <a:off x="5415394" y="860783"/>
            <a:ext cx="2355732" cy="376408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>
              <a:defRPr sz="1600" b="1" cap="all">
                <a:solidFill>
                  <a:schemeClr val="bg1"/>
                </a:solidFill>
                <a:latin typeface="Abadi Extra Light" panose="020B0204020104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/>
              <a:t>KEEPING THE FOCUS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73644F01-F67B-F13E-F411-D07D86F950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652" b="97727" l="9412" r="89412">
                        <a14:foregroundMark x1="51765" y1="3030" x2="51765" y2="3030"/>
                        <a14:foregroundMark x1="48235" y1="6061" x2="48235" y2="6061"/>
                        <a14:foregroundMark x1="77647" y1="10985" x2="77647" y2="10985"/>
                        <a14:foregroundMark x1="69412" y1="18182" x2="69412" y2="18182"/>
                        <a14:foregroundMark x1="55294" y1="15909" x2="55294" y2="15909"/>
                        <a14:foregroundMark x1="65882" y1="15152" x2="63529" y2="15530"/>
                        <a14:foregroundMark x1="34118" y1="18561" x2="34118" y2="18561"/>
                        <a14:foregroundMark x1="29412" y1="20076" x2="29412" y2="20076"/>
                        <a14:foregroundMark x1="22353" y1="19697" x2="22353" y2="19697"/>
                        <a14:foregroundMark x1="40000" y1="21591" x2="40000" y2="21591"/>
                        <a14:foregroundMark x1="42353" y1="24621" x2="42353" y2="24621"/>
                        <a14:foregroundMark x1="37647" y1="18939" x2="37647" y2="18939"/>
                        <a14:foregroundMark x1="62353" y1="19318" x2="62353" y2="19318"/>
                        <a14:foregroundMark x1="80000" y1="20076" x2="80000" y2="20076"/>
                        <a14:foregroundMark x1="63529" y1="25000" x2="63529" y2="25000"/>
                        <a14:foregroundMark x1="50588" y1="41667" x2="50588" y2="41667"/>
                        <a14:foregroundMark x1="50588" y1="28409" x2="50588" y2="28409"/>
                        <a14:foregroundMark x1="58824" y1="68182" x2="58824" y2="68182"/>
                        <a14:foregroundMark x1="81176" y1="73864" x2="81176" y2="73864"/>
                        <a14:foregroundMark x1="80000" y1="72348" x2="80000" y2="72348"/>
                        <a14:foregroundMark x1="80000" y1="70833" x2="80000" y2="70833"/>
                        <a14:foregroundMark x1="57647" y1="92803" x2="57647" y2="92803"/>
                        <a14:foregroundMark x1="45882" y1="95076" x2="45882" y2="95076"/>
                        <a14:foregroundMark x1="44706" y1="97727" x2="44706" y2="97727"/>
                        <a14:foregroundMark x1="60000" y1="97348" x2="60000" y2="97348"/>
                        <a14:foregroundMark x1="23529" y1="71970" x2="23529" y2="71970"/>
                        <a14:foregroundMark x1="24706" y1="76515" x2="24706" y2="76515"/>
                        <a14:foregroundMark x1="25882" y1="71970" x2="25882" y2="71970"/>
                        <a14:foregroundMark x1="25882" y1="70076" x2="25882" y2="70076"/>
                        <a14:foregroundMark x1="76471" y1="76515" x2="76471" y2="76515"/>
                        <a14:foregroundMark x1="52941" y1="35985" x2="52941" y2="35985"/>
                        <a14:foregroundMark x1="28235" y1="77273" x2="28235" y2="7727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6984" y="2633873"/>
            <a:ext cx="1094822" cy="3400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Speech Bubble: Rectangle with Corners Rounded 32">
            <a:extLst>
              <a:ext uri="{FF2B5EF4-FFF2-40B4-BE49-F238E27FC236}">
                <a16:creationId xmlns:a16="http://schemas.microsoft.com/office/drawing/2014/main" id="{1503B25B-D0E2-5796-3D9A-72A72D102DA1}"/>
              </a:ext>
            </a:extLst>
          </p:cNvPr>
          <p:cNvSpPr/>
          <p:nvPr/>
        </p:nvSpPr>
        <p:spPr>
          <a:xfrm>
            <a:off x="8067629" y="1899653"/>
            <a:ext cx="3426863" cy="519282"/>
          </a:xfrm>
          <a:prstGeom prst="wedgeRoundRectCallout">
            <a:avLst>
              <a:gd name="adj1" fmla="val -26384"/>
              <a:gd name="adj2" fmla="val 84294"/>
              <a:gd name="adj3" fmla="val 1666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I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noticed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that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[</a:t>
            </a:r>
            <a:r>
              <a:rPr lang="fr-FR" sz="1600" i="1">
                <a:solidFill>
                  <a:schemeClr val="tx1"/>
                </a:solidFill>
                <a:latin typeface="Abadi Extra Light" panose="020B0204020104020204" pitchFamily="34" charset="0"/>
              </a:rPr>
              <a:t>e.g. </a:t>
            </a:r>
            <a:r>
              <a:rPr lang="fr-FR" sz="1600" i="1" err="1">
                <a:solidFill>
                  <a:schemeClr val="tx1"/>
                </a:solidFill>
                <a:latin typeface="Abadi Extra Light" panose="020B0204020104020204" pitchFamily="34" charset="0"/>
              </a:rPr>
              <a:t>refocusing</a:t>
            </a:r>
            <a:r>
              <a:rPr lang="fr-FR" sz="1600" i="1">
                <a:solidFill>
                  <a:schemeClr val="tx1"/>
                </a:solidFill>
                <a:latin typeface="Abadi Extra Light" panose="020B0204020104020204" pitchFamily="34" charset="0"/>
              </a:rPr>
              <a:t> on the </a:t>
            </a:r>
            <a:r>
              <a:rPr lang="fr-FR" sz="1600" i="1" err="1">
                <a:solidFill>
                  <a:schemeClr val="tx1"/>
                </a:solidFill>
                <a:latin typeface="Abadi Extra Light" panose="020B0204020104020204" pitchFamily="34" charset="0"/>
              </a:rPr>
              <a:t>intent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]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helped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us [</a:t>
            </a:r>
            <a:r>
              <a:rPr lang="fr-FR" sz="1600" i="1">
                <a:solidFill>
                  <a:schemeClr val="tx1"/>
                </a:solidFill>
                <a:latin typeface="Abadi Extra Light" panose="020B0204020104020204" pitchFamily="34" charset="0"/>
              </a:rPr>
              <a:t>e.g. converge </a:t>
            </a:r>
            <a:r>
              <a:rPr lang="fr-FR" sz="1600" i="1" err="1">
                <a:solidFill>
                  <a:schemeClr val="tx1"/>
                </a:solidFill>
                <a:latin typeface="Abadi Extra Light" panose="020B0204020104020204" pitchFamily="34" charset="0"/>
              </a:rPr>
              <a:t>faster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].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AB6E437-7932-B2F8-6520-04C696DBC903}"/>
              </a:ext>
            </a:extLst>
          </p:cNvPr>
          <p:cNvSpPr txBox="1"/>
          <p:nvPr/>
        </p:nvSpPr>
        <p:spPr>
          <a:xfrm>
            <a:off x="7989814" y="6027792"/>
            <a:ext cx="1888430" cy="369332"/>
          </a:xfrm>
          <a:prstGeom prst="rect">
            <a:avLst/>
          </a:prstGeom>
          <a:noFill/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lIns="91440" tIns="45720" rIns="91440" bIns="45720" anchor="t">
            <a:spAutoFit/>
          </a:bodyPr>
          <a:lstStyle>
            <a:defPPr>
              <a:defRPr lang="fr-FR"/>
            </a:defPPr>
            <a:lvl1pPr algn="ctr">
              <a:defRPr b="1"/>
            </a:lvl1pPr>
          </a:lstStyle>
          <a:p>
            <a:r>
              <a:rPr lang="en-US"/>
              <a:t>Meta-feedbacker</a:t>
            </a:r>
            <a:endParaRPr lang="fr-FR"/>
          </a:p>
        </p:txBody>
      </p:sp>
      <p:sp>
        <p:nvSpPr>
          <p:cNvPr id="35" name="Speech Bubble: Rectangle with Corners Rounded 34">
            <a:extLst>
              <a:ext uri="{FF2B5EF4-FFF2-40B4-BE49-F238E27FC236}">
                <a16:creationId xmlns:a16="http://schemas.microsoft.com/office/drawing/2014/main" id="{966A1C96-2843-8672-A8A2-F0A2DFD62247}"/>
              </a:ext>
            </a:extLst>
          </p:cNvPr>
          <p:cNvSpPr/>
          <p:nvPr/>
        </p:nvSpPr>
        <p:spPr>
          <a:xfrm>
            <a:off x="9197347" y="2734678"/>
            <a:ext cx="2726108" cy="922000"/>
          </a:xfrm>
          <a:prstGeom prst="wedgeRoundRectCallout">
            <a:avLst>
              <a:gd name="adj1" fmla="val -49525"/>
              <a:gd name="adj2" fmla="val 58025"/>
              <a:gd name="adj3" fmla="val 1666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I’m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also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observing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/ feeling […] </a:t>
            </a:r>
          </a:p>
          <a:p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So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I’m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proposing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to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adapt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/ </a:t>
            </a:r>
            <a:r>
              <a:rPr lang="fr-FR" sz="1600" err="1">
                <a:solidFill>
                  <a:schemeClr val="tx1"/>
                </a:solidFill>
                <a:latin typeface="Abadi Extra Light" panose="020B0204020104020204" pitchFamily="34" charset="0"/>
              </a:rPr>
              <a:t>try</a:t>
            </a:r>
            <a:r>
              <a:rPr lang="fr-FR" sz="1600">
                <a:solidFill>
                  <a:schemeClr val="tx1"/>
                </a:solidFill>
                <a:latin typeface="Abadi Extra Light" panose="020B0204020104020204" pitchFamily="34" charset="0"/>
              </a:rPr>
              <a:t> […], ok?</a:t>
            </a:r>
            <a:endParaRPr lang="fr-FR" sz="1600" i="1">
              <a:solidFill>
                <a:schemeClr val="tx1"/>
              </a:solidFill>
              <a:latin typeface="Abadi Extra Light" panose="020B0204020104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BDCC391-3CDE-29C5-5499-C759D1FBA6C2}"/>
              </a:ext>
            </a:extLst>
          </p:cNvPr>
          <p:cNvSpPr txBox="1"/>
          <p:nvPr/>
        </p:nvSpPr>
        <p:spPr>
          <a:xfrm>
            <a:off x="8067629" y="1237191"/>
            <a:ext cx="3649090" cy="376408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>
              <a:defRPr sz="1600" b="1" cap="all">
                <a:solidFill>
                  <a:schemeClr val="bg1"/>
                </a:solidFill>
                <a:latin typeface="Abadi Extra Light" panose="020B0204020104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>
                <a:latin typeface="Abadi Extra Light"/>
              </a:rPr>
              <a:t>STEPPING BACK + ADAPTING QUICKLY</a:t>
            </a:r>
          </a:p>
        </p:txBody>
      </p:sp>
      <p:pic>
        <p:nvPicPr>
          <p:cNvPr id="26" name="Graphic 25" descr="Hourglass Finished with solid fill">
            <a:extLst>
              <a:ext uri="{FF2B5EF4-FFF2-40B4-BE49-F238E27FC236}">
                <a16:creationId xmlns:a16="http://schemas.microsoft.com/office/drawing/2014/main" id="{9D350B1B-A6AE-A8B1-51E0-C3AC48BE29C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558140" y="6314317"/>
            <a:ext cx="433516" cy="433516"/>
          </a:xfrm>
          <a:prstGeom prst="rect">
            <a:avLst/>
          </a:prstGeom>
        </p:spPr>
      </p:pic>
      <p:pic>
        <p:nvPicPr>
          <p:cNvPr id="29" name="Graphic 28" descr="Continuous Improvement with solid fill">
            <a:extLst>
              <a:ext uri="{FF2B5EF4-FFF2-40B4-BE49-F238E27FC236}">
                <a16:creationId xmlns:a16="http://schemas.microsoft.com/office/drawing/2014/main" id="{A0360D89-8FE4-3A28-5326-69A31879219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714395" y="6317099"/>
            <a:ext cx="519254" cy="519254"/>
          </a:xfrm>
          <a:prstGeom prst="rect">
            <a:avLst/>
          </a:prstGeom>
        </p:spPr>
      </p:pic>
      <p:pic>
        <p:nvPicPr>
          <p:cNvPr id="30" name="Graphic 29" descr="Signpost with solid fill">
            <a:extLst>
              <a:ext uri="{FF2B5EF4-FFF2-40B4-BE49-F238E27FC236}">
                <a16:creationId xmlns:a16="http://schemas.microsoft.com/office/drawing/2014/main" id="{E969287C-83EF-410D-4955-DFADEFD48AD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989013" y="5929055"/>
            <a:ext cx="502752" cy="502752"/>
          </a:xfrm>
          <a:prstGeom prst="rect">
            <a:avLst/>
          </a:prstGeom>
        </p:spPr>
      </p:pic>
      <p:pic>
        <p:nvPicPr>
          <p:cNvPr id="38" name="Graphic 37" descr="Train Tracks with solid fill">
            <a:extLst>
              <a:ext uri="{FF2B5EF4-FFF2-40B4-BE49-F238E27FC236}">
                <a16:creationId xmlns:a16="http://schemas.microsoft.com/office/drawing/2014/main" id="{A462046A-2F4F-9D25-F2CC-FC0154C609A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276597" y="5906504"/>
            <a:ext cx="459013" cy="459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282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5" grpId="0" animBg="1"/>
      <p:bldP spid="3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08952C9-9836-6EE0-4928-43C48498223A}"/>
              </a:ext>
            </a:extLst>
          </p:cNvPr>
          <p:cNvSpPr txBox="1"/>
          <p:nvPr/>
        </p:nvSpPr>
        <p:spPr>
          <a:xfrm>
            <a:off x="1587701" y="2625739"/>
            <a:ext cx="1734206" cy="369332"/>
          </a:xfrm>
          <a:prstGeom prst="rect">
            <a:avLst/>
          </a:prstGeom>
          <a:noFill/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algn="ctr">
              <a:defRPr b="1"/>
            </a:lvl1pPr>
          </a:lstStyle>
          <a:p>
            <a:r>
              <a:rPr lang="en-US"/>
              <a:t>Intent keeper</a:t>
            </a:r>
            <a:endParaRPr lang="fr-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D556E02-7AC5-E8F7-DFBB-CFFA43D9C90C}"/>
              </a:ext>
            </a:extLst>
          </p:cNvPr>
          <p:cNvSpPr txBox="1"/>
          <p:nvPr/>
        </p:nvSpPr>
        <p:spPr>
          <a:xfrm>
            <a:off x="1587703" y="4434574"/>
            <a:ext cx="1734204" cy="369332"/>
          </a:xfrm>
          <a:prstGeom prst="rect">
            <a:avLst/>
          </a:prstGeom>
          <a:noFill/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lIns="91440" tIns="45720" rIns="91440" bIns="45720" anchor="t">
            <a:spAutoFit/>
          </a:bodyPr>
          <a:lstStyle>
            <a:defPPr>
              <a:defRPr lang="fr-FR"/>
            </a:defPPr>
            <a:lvl1pPr algn="ctr">
              <a:defRPr b="1"/>
            </a:lvl1pPr>
          </a:lstStyle>
          <a:p>
            <a:r>
              <a:rPr lang="en-US"/>
              <a:t>Facilitator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8DE388-56EE-1452-A59E-4EB3769656C5}"/>
              </a:ext>
            </a:extLst>
          </p:cNvPr>
          <p:cNvSpPr txBox="1"/>
          <p:nvPr/>
        </p:nvSpPr>
        <p:spPr>
          <a:xfrm>
            <a:off x="675889" y="414811"/>
            <a:ext cx="10840222" cy="656092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>
              <a:defRPr sz="1600" b="1" cap="all">
                <a:solidFill>
                  <a:schemeClr val="tx1"/>
                </a:solidFill>
                <a:latin typeface="Abadi Extra Light" panose="020B0204020104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sz="3200">
                <a:solidFill>
                  <a:schemeClr val="bg1"/>
                </a:solidFill>
              </a:rPr>
              <a:t>The 5 delegated missions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F1EE71-06E9-FB96-9DCC-E7A3185B0A97}"/>
              </a:ext>
            </a:extLst>
          </p:cNvPr>
          <p:cNvSpPr txBox="1"/>
          <p:nvPr/>
        </p:nvSpPr>
        <p:spPr>
          <a:xfrm>
            <a:off x="3321907" y="2495623"/>
            <a:ext cx="81942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Shares the intention of the workshop and what concrete result could be targeted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Reframes the interactions so that they fit the intention</a:t>
            </a:r>
            <a:endParaRPr lang="fr-FR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5EA4657-EDE8-9418-8BA6-62AF72BD6237}"/>
              </a:ext>
            </a:extLst>
          </p:cNvPr>
          <p:cNvSpPr txBox="1"/>
          <p:nvPr/>
        </p:nvSpPr>
        <p:spPr>
          <a:xfrm>
            <a:off x="3321908" y="4197342"/>
            <a:ext cx="819420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Structures the interactions by proposing a format and timing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Makes sure the 4 other missions are incarnated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Verifies that everyone can speak up and is engaged</a:t>
            </a:r>
            <a:endParaRPr lang="fr-FR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DF73D06-18F6-40C7-7F3D-80D4A968A8AA}"/>
              </a:ext>
            </a:extLst>
          </p:cNvPr>
          <p:cNvSpPr txBox="1"/>
          <p:nvPr/>
        </p:nvSpPr>
        <p:spPr>
          <a:xfrm>
            <a:off x="675889" y="1070903"/>
            <a:ext cx="108402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/>
              <a:t>5 missions for the benefit of the group</a:t>
            </a:r>
            <a:endParaRPr lang="fr-FR"/>
          </a:p>
        </p:txBody>
      </p:sp>
      <p:pic>
        <p:nvPicPr>
          <p:cNvPr id="23" name="Graphic 22" descr="Train Tracks with solid fill">
            <a:extLst>
              <a:ext uri="{FF2B5EF4-FFF2-40B4-BE49-F238E27FC236}">
                <a16:creationId xmlns:a16="http://schemas.microsoft.com/office/drawing/2014/main" id="{8F75E48A-FD85-2FCB-DC39-5ED9C4BA43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5889" y="2363523"/>
            <a:ext cx="914400" cy="914400"/>
          </a:xfrm>
          <a:prstGeom prst="rect">
            <a:avLst/>
          </a:prstGeom>
        </p:spPr>
      </p:pic>
      <p:pic>
        <p:nvPicPr>
          <p:cNvPr id="28" name="Graphic 27" descr="Cheers with solid fill">
            <a:extLst>
              <a:ext uri="{FF2B5EF4-FFF2-40B4-BE49-F238E27FC236}">
                <a16:creationId xmlns:a16="http://schemas.microsoft.com/office/drawing/2014/main" id="{F85945B0-A20F-3DA7-F13C-7B03F33FD4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75889" y="416204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440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2F48F10-F82D-66A9-1FBC-685882DF5DC5}"/>
              </a:ext>
            </a:extLst>
          </p:cNvPr>
          <p:cNvSpPr txBox="1"/>
          <p:nvPr/>
        </p:nvSpPr>
        <p:spPr>
          <a:xfrm flipH="1">
            <a:off x="1590291" y="3118086"/>
            <a:ext cx="1734206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b="1"/>
              <a:t>Decision-Pusher</a:t>
            </a:r>
            <a:endParaRPr lang="fr-FR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F09C0E-2F62-9B54-59BB-3FFA46A1CE75}"/>
              </a:ext>
            </a:extLst>
          </p:cNvPr>
          <p:cNvSpPr txBox="1"/>
          <p:nvPr/>
        </p:nvSpPr>
        <p:spPr>
          <a:xfrm>
            <a:off x="1590293" y="4988729"/>
            <a:ext cx="1734204" cy="646331"/>
          </a:xfrm>
          <a:prstGeom prst="rect">
            <a:avLst/>
          </a:prstGeom>
          <a:noFill/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lIns="91440" tIns="45720" rIns="91440" bIns="45720" anchor="t">
            <a:spAutoFit/>
          </a:bodyPr>
          <a:lstStyle>
            <a:defPPr>
              <a:defRPr lang="fr-FR"/>
            </a:defPPr>
            <a:lvl1pPr algn="ctr">
              <a:defRPr b="1"/>
            </a:lvl1pPr>
          </a:lstStyle>
          <a:p>
            <a:r>
              <a:rPr lang="en-US"/>
              <a:t>Meta-feedbacker</a:t>
            </a:r>
            <a:endParaRPr lang="fr-FR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3B9BD0C-0D8D-E1C4-1FBE-7F59B3E60BA1}"/>
              </a:ext>
            </a:extLst>
          </p:cNvPr>
          <p:cNvSpPr txBox="1"/>
          <p:nvPr/>
        </p:nvSpPr>
        <p:spPr>
          <a:xfrm>
            <a:off x="3324497" y="4988729"/>
            <a:ext cx="81210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Share his/her feedback on what he observes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Proposes options to move forward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44F8F95-50CB-3FF9-684C-081FB98E03BF}"/>
              </a:ext>
            </a:extLst>
          </p:cNvPr>
          <p:cNvSpPr txBox="1"/>
          <p:nvPr/>
        </p:nvSpPr>
        <p:spPr>
          <a:xfrm>
            <a:off x="3324497" y="3117458"/>
            <a:ext cx="819161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Triggers decisions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Uses notes to do so</a:t>
            </a:r>
            <a:endParaRPr lang="fr-FR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FC10CCA-7D65-1DB2-7FE6-1168CE6AD8FA}"/>
              </a:ext>
            </a:extLst>
          </p:cNvPr>
          <p:cNvSpPr txBox="1"/>
          <p:nvPr/>
        </p:nvSpPr>
        <p:spPr>
          <a:xfrm>
            <a:off x="1590296" y="1474429"/>
            <a:ext cx="1734206" cy="369332"/>
          </a:xfrm>
          <a:prstGeom prst="rect">
            <a:avLst/>
          </a:prstGeom>
          <a:noFill/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algn="ctr">
              <a:defRPr b="1"/>
            </a:lvl1pPr>
          </a:lstStyle>
          <a:p>
            <a:r>
              <a:rPr lang="en-US"/>
              <a:t>Time-keeper</a:t>
            </a:r>
            <a:endParaRPr lang="fr-FR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B302354-B1C2-E6A0-AC5A-7536FBD398F9}"/>
              </a:ext>
            </a:extLst>
          </p:cNvPr>
          <p:cNvSpPr txBox="1"/>
          <p:nvPr/>
        </p:nvSpPr>
        <p:spPr>
          <a:xfrm>
            <a:off x="3324500" y="1459177"/>
            <a:ext cx="85317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Gives rhythm to the workshop, in line with the facilitator, so that time is used as an ally</a:t>
            </a:r>
          </a:p>
        </p:txBody>
      </p:sp>
      <p:pic>
        <p:nvPicPr>
          <p:cNvPr id="8" name="Graphic 7" descr="Hourglass Finished with solid fill">
            <a:extLst>
              <a:ext uri="{FF2B5EF4-FFF2-40B4-BE49-F238E27FC236}">
                <a16:creationId xmlns:a16="http://schemas.microsoft.com/office/drawing/2014/main" id="{DAF1CC07-743B-314E-3D1A-7D7F616C88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5891" y="1252527"/>
            <a:ext cx="914400" cy="914400"/>
          </a:xfrm>
          <a:prstGeom prst="rect">
            <a:avLst/>
          </a:prstGeom>
        </p:spPr>
      </p:pic>
      <p:pic>
        <p:nvPicPr>
          <p:cNvPr id="23" name="Graphic 22" descr="Continuous Improvement with solid fill">
            <a:extLst>
              <a:ext uri="{FF2B5EF4-FFF2-40B4-BE49-F238E27FC236}">
                <a16:creationId xmlns:a16="http://schemas.microsoft.com/office/drawing/2014/main" id="{6995E4F2-6AED-E982-752E-2A36861EFD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75891" y="4852395"/>
            <a:ext cx="914400" cy="914400"/>
          </a:xfrm>
          <a:prstGeom prst="rect">
            <a:avLst/>
          </a:prstGeom>
        </p:spPr>
      </p:pic>
      <p:pic>
        <p:nvPicPr>
          <p:cNvPr id="11" name="Graphic 10" descr="Signpost with solid fill">
            <a:extLst>
              <a:ext uri="{FF2B5EF4-FFF2-40B4-BE49-F238E27FC236}">
                <a16:creationId xmlns:a16="http://schemas.microsoft.com/office/drawing/2014/main" id="{7A49169D-D481-E422-EE41-1F002959E0D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75891" y="293466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852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55476398-D33A-4142-708F-545201EDFFA2}"/>
              </a:ext>
            </a:extLst>
          </p:cNvPr>
          <p:cNvSpPr txBox="1"/>
          <p:nvPr/>
        </p:nvSpPr>
        <p:spPr>
          <a:xfrm>
            <a:off x="675889" y="414811"/>
            <a:ext cx="10840222" cy="656092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>
              <a:defRPr sz="1600" b="1" cap="all">
                <a:solidFill>
                  <a:schemeClr val="tx1"/>
                </a:solidFill>
                <a:latin typeface="Abadi Extra Light" panose="020B0204020104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sz="3200">
                <a:solidFill>
                  <a:schemeClr val="bg1"/>
                </a:solidFill>
              </a:rPr>
              <a:t>Groupwork AND workshops are more successful with: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A80FE8A-8109-FA6C-7F8E-2BFBCAC2CEB4}"/>
              </a:ext>
            </a:extLst>
          </p:cNvPr>
          <p:cNvGrpSpPr/>
          <p:nvPr/>
        </p:nvGrpSpPr>
        <p:grpSpPr>
          <a:xfrm>
            <a:off x="926627" y="1617575"/>
            <a:ext cx="2658668" cy="2658662"/>
            <a:chOff x="1525522" y="1540676"/>
            <a:chExt cx="2658668" cy="2658662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17E76102-6AFA-91F1-5681-2B4B38A4398E}"/>
                </a:ext>
              </a:extLst>
            </p:cNvPr>
            <p:cNvGrpSpPr/>
            <p:nvPr/>
          </p:nvGrpSpPr>
          <p:grpSpPr>
            <a:xfrm>
              <a:off x="1525522" y="1540676"/>
              <a:ext cx="2658668" cy="2658662"/>
              <a:chOff x="0" y="493412"/>
              <a:chExt cx="2658668" cy="2658662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8232862C-E77D-1FB5-71FC-B01C9218525A}"/>
                  </a:ext>
                </a:extLst>
              </p:cNvPr>
              <p:cNvSpPr/>
              <p:nvPr/>
            </p:nvSpPr>
            <p:spPr>
              <a:xfrm>
                <a:off x="0" y="493412"/>
                <a:ext cx="2658668" cy="2658662"/>
              </a:xfrm>
              <a:prstGeom prst="ellipse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34" name="Oval 4">
                <a:extLst>
                  <a:ext uri="{FF2B5EF4-FFF2-40B4-BE49-F238E27FC236}">
                    <a16:creationId xmlns:a16="http://schemas.microsoft.com/office/drawing/2014/main" id="{46F7D44B-665C-D1F7-6495-040FEB318142}"/>
                  </a:ext>
                </a:extLst>
              </p:cNvPr>
              <p:cNvSpPr txBox="1"/>
              <p:nvPr/>
            </p:nvSpPr>
            <p:spPr>
              <a:xfrm>
                <a:off x="389353" y="882764"/>
                <a:ext cx="1879962" cy="187995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80010" tIns="80010" rIns="80010" bIns="80010" numCol="1" spcCol="1270" anchor="ctr" anchorCtr="0">
                <a:noAutofit/>
              </a:bodyPr>
              <a:lstStyle/>
              <a:p>
                <a:pPr marL="0" lvl="0" indent="0" algn="ctr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Font typeface="+mj-lt"/>
                  <a:buNone/>
                </a:pPr>
                <a:r>
                  <a:rPr lang="en-US" sz="2100" kern="1200"/>
                  <a:t>a shared and tangible intent</a:t>
                </a:r>
                <a:endParaRPr lang="fr-FR" sz="2100" kern="1200"/>
              </a:p>
            </p:txBody>
          </p:sp>
        </p:grpSp>
        <p:pic>
          <p:nvPicPr>
            <p:cNvPr id="35" name="Graphic 34" descr="Train Tracks with solid fill">
              <a:extLst>
                <a:ext uri="{FF2B5EF4-FFF2-40B4-BE49-F238E27FC236}">
                  <a16:creationId xmlns:a16="http://schemas.microsoft.com/office/drawing/2014/main" id="{7D854746-3B0E-90B3-4B24-11A96D0802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330887" y="3146430"/>
              <a:ext cx="914400" cy="914400"/>
            </a:xfrm>
            <a:prstGeom prst="rect">
              <a:avLst/>
            </a:prstGeom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756C9403-AB37-C5CA-4820-9FAD5A95220E}"/>
              </a:ext>
            </a:extLst>
          </p:cNvPr>
          <p:cNvGrpSpPr/>
          <p:nvPr/>
        </p:nvGrpSpPr>
        <p:grpSpPr>
          <a:xfrm>
            <a:off x="6872872" y="4073403"/>
            <a:ext cx="2658668" cy="2658662"/>
            <a:chOff x="6872872" y="4073403"/>
            <a:chExt cx="2658668" cy="2658662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05307A9D-074C-CFC6-D983-123BFCA89B9C}"/>
                </a:ext>
              </a:extLst>
            </p:cNvPr>
            <p:cNvGrpSpPr/>
            <p:nvPr/>
          </p:nvGrpSpPr>
          <p:grpSpPr>
            <a:xfrm>
              <a:off x="6872872" y="4073403"/>
              <a:ext cx="2658668" cy="2658662"/>
              <a:chOff x="1367129" y="2266592"/>
              <a:chExt cx="2658668" cy="2658662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FE67BF89-71C7-B432-FEA6-F9901CF8BEF3}"/>
                  </a:ext>
                </a:extLst>
              </p:cNvPr>
              <p:cNvSpPr/>
              <p:nvPr/>
            </p:nvSpPr>
            <p:spPr>
              <a:xfrm>
                <a:off x="1367129" y="2266592"/>
                <a:ext cx="2658668" cy="2658662"/>
              </a:xfrm>
              <a:prstGeom prst="ellipse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28" name="Oval 4">
                <a:extLst>
                  <a:ext uri="{FF2B5EF4-FFF2-40B4-BE49-F238E27FC236}">
                    <a16:creationId xmlns:a16="http://schemas.microsoft.com/office/drawing/2014/main" id="{3586D290-0E9D-1F0A-0F8C-378522C7C87C}"/>
                  </a:ext>
                </a:extLst>
              </p:cNvPr>
              <p:cNvSpPr txBox="1"/>
              <p:nvPr/>
            </p:nvSpPr>
            <p:spPr>
              <a:xfrm>
                <a:off x="1756482" y="2655944"/>
                <a:ext cx="1879962" cy="187995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80010" tIns="80010" rIns="80010" bIns="80010" numCol="1" spcCol="1270" anchor="ctr" anchorCtr="0">
                <a:noAutofit/>
              </a:bodyPr>
              <a:lstStyle/>
              <a:p>
                <a:pPr marL="0" lvl="0" indent="0" algn="ctr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2100" kern="1200"/>
                  <a:t>facilitation that engages participants</a:t>
                </a:r>
              </a:p>
            </p:txBody>
          </p:sp>
        </p:grpSp>
        <p:pic>
          <p:nvPicPr>
            <p:cNvPr id="36" name="Graphic 35" descr="Cheers with solid fill">
              <a:extLst>
                <a:ext uri="{FF2B5EF4-FFF2-40B4-BE49-F238E27FC236}">
                  <a16:creationId xmlns:a16="http://schemas.microsoft.com/office/drawing/2014/main" id="{08E11682-90CF-4DC9-9DFF-43E8CA5A9E5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745006" y="5817665"/>
              <a:ext cx="914400" cy="914400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A31BCD77-89BE-2CF2-08DE-A84957AC62B1}"/>
              </a:ext>
            </a:extLst>
          </p:cNvPr>
          <p:cNvGrpSpPr/>
          <p:nvPr/>
        </p:nvGrpSpPr>
        <p:grpSpPr>
          <a:xfrm>
            <a:off x="4749966" y="1516158"/>
            <a:ext cx="2658668" cy="2658662"/>
            <a:chOff x="4766666" y="1402168"/>
            <a:chExt cx="2658668" cy="2658662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33284B24-3357-C3C3-A954-C8DFAD004268}"/>
                </a:ext>
              </a:extLst>
            </p:cNvPr>
            <p:cNvGrpSpPr/>
            <p:nvPr/>
          </p:nvGrpSpPr>
          <p:grpSpPr>
            <a:xfrm>
              <a:off x="4766666" y="1402168"/>
              <a:ext cx="2658668" cy="2658662"/>
              <a:chOff x="5469331" y="493412"/>
              <a:chExt cx="2658668" cy="2658662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B708C3FF-05E0-5DBE-D08E-F0DFBF4B3141}"/>
                  </a:ext>
                </a:extLst>
              </p:cNvPr>
              <p:cNvSpPr/>
              <p:nvPr/>
            </p:nvSpPr>
            <p:spPr>
              <a:xfrm>
                <a:off x="5469331" y="493412"/>
                <a:ext cx="2658668" cy="2658662"/>
              </a:xfrm>
              <a:prstGeom prst="ellipse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25" name="Oval 4">
                <a:extLst>
                  <a:ext uri="{FF2B5EF4-FFF2-40B4-BE49-F238E27FC236}">
                    <a16:creationId xmlns:a16="http://schemas.microsoft.com/office/drawing/2014/main" id="{896F67DC-FAEB-682A-68C7-90ECF4BBBF63}"/>
                  </a:ext>
                </a:extLst>
              </p:cNvPr>
              <p:cNvSpPr txBox="1"/>
              <p:nvPr/>
            </p:nvSpPr>
            <p:spPr>
              <a:xfrm>
                <a:off x="5858684" y="882764"/>
                <a:ext cx="1879962" cy="187995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80010" tIns="80010" rIns="80010" bIns="80010" numCol="1" spcCol="1270" anchor="ctr" anchorCtr="0">
                <a:noAutofit/>
              </a:bodyPr>
              <a:lstStyle/>
              <a:p>
                <a:pPr marL="0" lvl="0" indent="0" algn="ctr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2100" kern="1200"/>
                  <a:t>helpful time-boxing</a:t>
                </a:r>
              </a:p>
            </p:txBody>
          </p:sp>
        </p:grpSp>
        <p:pic>
          <p:nvPicPr>
            <p:cNvPr id="8" name="Graphic 7" descr="Hourglass Finished with solid fill">
              <a:extLst>
                <a:ext uri="{FF2B5EF4-FFF2-40B4-BE49-F238E27FC236}">
                  <a16:creationId xmlns:a16="http://schemas.microsoft.com/office/drawing/2014/main" id="{DAF1CC07-743B-314E-3D1A-7D7F616C882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630148" y="3027295"/>
              <a:ext cx="914400" cy="914400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5DF75472-7E26-3E51-7D87-60DFA8DCE855}"/>
              </a:ext>
            </a:extLst>
          </p:cNvPr>
          <p:cNvGrpSpPr/>
          <p:nvPr/>
        </p:nvGrpSpPr>
        <p:grpSpPr>
          <a:xfrm>
            <a:off x="8459202" y="1479067"/>
            <a:ext cx="2658668" cy="2658662"/>
            <a:chOff x="8474701" y="1314358"/>
            <a:chExt cx="2658668" cy="2658662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798A6BBF-35B9-4D3A-5273-67784AEFDF04}"/>
                </a:ext>
              </a:extLst>
            </p:cNvPr>
            <p:cNvGrpSpPr/>
            <p:nvPr/>
          </p:nvGrpSpPr>
          <p:grpSpPr>
            <a:xfrm>
              <a:off x="8474701" y="1314358"/>
              <a:ext cx="2658668" cy="2658662"/>
              <a:chOff x="2735071" y="524737"/>
              <a:chExt cx="2658668" cy="2658662"/>
            </a:xfrm>
          </p:grpSpPr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E620BC20-E745-C001-4D81-0DEF95D5145A}"/>
                  </a:ext>
                </a:extLst>
              </p:cNvPr>
              <p:cNvSpPr/>
              <p:nvPr/>
            </p:nvSpPr>
            <p:spPr>
              <a:xfrm>
                <a:off x="2735071" y="524737"/>
                <a:ext cx="2658668" cy="2658662"/>
              </a:xfrm>
              <a:prstGeom prst="ellipse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</p:sp>
          <p:sp>
            <p:nvSpPr>
              <p:cNvPr id="21" name="Oval 4">
                <a:extLst>
                  <a:ext uri="{FF2B5EF4-FFF2-40B4-BE49-F238E27FC236}">
                    <a16:creationId xmlns:a16="http://schemas.microsoft.com/office/drawing/2014/main" id="{FE62209D-6CEA-A3CB-64DD-0BE7C7BAFF69}"/>
                  </a:ext>
                </a:extLst>
              </p:cNvPr>
              <p:cNvSpPr txBox="1"/>
              <p:nvPr/>
            </p:nvSpPr>
            <p:spPr>
              <a:xfrm>
                <a:off x="3124424" y="882764"/>
                <a:ext cx="1879962" cy="187995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spcFirstLastPara="0" vert="horz" wrap="square" lIns="80010" tIns="80010" rIns="80010" bIns="80010" numCol="1" spcCol="1270" anchor="ctr" anchorCtr="0">
                <a:noAutofit/>
              </a:bodyPr>
              <a:lstStyle/>
              <a:p>
                <a:pPr marL="0" lvl="0" indent="0" algn="ctr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2100" kern="1200"/>
                  <a:t>the ability to adapt on-the-fly</a:t>
                </a:r>
              </a:p>
            </p:txBody>
          </p:sp>
        </p:grpSp>
        <p:pic>
          <p:nvPicPr>
            <p:cNvPr id="23" name="Graphic 22" descr="Continuous Improvement with solid fill">
              <a:extLst>
                <a:ext uri="{FF2B5EF4-FFF2-40B4-BE49-F238E27FC236}">
                  <a16:creationId xmlns:a16="http://schemas.microsoft.com/office/drawing/2014/main" id="{6995E4F2-6AED-E982-752E-2A36861EFDE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9346835" y="3039868"/>
              <a:ext cx="914400" cy="914400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B77C942-3310-A792-6CA2-46AF62E7C240}"/>
              </a:ext>
            </a:extLst>
          </p:cNvPr>
          <p:cNvGrpSpPr/>
          <p:nvPr/>
        </p:nvGrpSpPr>
        <p:grpSpPr>
          <a:xfrm>
            <a:off x="3106099" y="4081264"/>
            <a:ext cx="2658668" cy="2658662"/>
            <a:chOff x="4102201" y="2266592"/>
            <a:chExt cx="2658668" cy="2658662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726FAB3-8F4A-FCED-4F62-DEB1194D87A0}"/>
                </a:ext>
              </a:extLst>
            </p:cNvPr>
            <p:cNvSpPr/>
            <p:nvPr/>
          </p:nvSpPr>
          <p:spPr>
            <a:xfrm>
              <a:off x="4102201" y="2266592"/>
              <a:ext cx="2658668" cy="2658662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31" name="Oval 4">
              <a:extLst>
                <a:ext uri="{FF2B5EF4-FFF2-40B4-BE49-F238E27FC236}">
                  <a16:creationId xmlns:a16="http://schemas.microsoft.com/office/drawing/2014/main" id="{0CA41B0A-7F04-84B7-6A3D-9DF5CAA282D5}"/>
                </a:ext>
              </a:extLst>
            </p:cNvPr>
            <p:cNvSpPr txBox="1"/>
            <p:nvPr/>
          </p:nvSpPr>
          <p:spPr>
            <a:xfrm>
              <a:off x="4491554" y="2655944"/>
              <a:ext cx="1879962" cy="18799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marL="0" lvl="0" indent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100" kern="1200"/>
                <a:t>decisions that are triggered</a:t>
              </a:r>
            </a:p>
          </p:txBody>
        </p:sp>
      </p:grp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A2D89AB9-6956-8CCA-5199-05839BF4ECFE}"/>
              </a:ext>
            </a:extLst>
          </p:cNvPr>
          <p:cNvSpPr/>
          <p:nvPr/>
        </p:nvSpPr>
        <p:spPr>
          <a:xfrm>
            <a:off x="1906292" y="1077132"/>
            <a:ext cx="294467" cy="565688"/>
          </a:xfrm>
          <a:custGeom>
            <a:avLst/>
            <a:gdLst>
              <a:gd name="connsiteX0" fmla="*/ 0 w 294467"/>
              <a:gd name="connsiteY0" fmla="*/ 0 h 565688"/>
              <a:gd name="connsiteX1" fmla="*/ 247972 w 294467"/>
              <a:gd name="connsiteY1" fmla="*/ 247973 h 565688"/>
              <a:gd name="connsiteX2" fmla="*/ 294467 w 294467"/>
              <a:gd name="connsiteY2" fmla="*/ 565688 h 565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4467" h="565688">
                <a:moveTo>
                  <a:pt x="0" y="0"/>
                </a:moveTo>
                <a:cubicBezTo>
                  <a:pt x="99447" y="76846"/>
                  <a:pt x="198894" y="153692"/>
                  <a:pt x="247972" y="247973"/>
                </a:cubicBezTo>
                <a:cubicBezTo>
                  <a:pt x="297050" y="342254"/>
                  <a:pt x="223433" y="480447"/>
                  <a:pt x="294467" y="565688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8083F807-0580-FA64-DF1F-F6F024183083}"/>
              </a:ext>
            </a:extLst>
          </p:cNvPr>
          <p:cNvSpPr/>
          <p:nvPr/>
        </p:nvSpPr>
        <p:spPr>
          <a:xfrm>
            <a:off x="5990080" y="1084881"/>
            <a:ext cx="108503" cy="441702"/>
          </a:xfrm>
          <a:custGeom>
            <a:avLst/>
            <a:gdLst>
              <a:gd name="connsiteX0" fmla="*/ 108503 w 108503"/>
              <a:gd name="connsiteY0" fmla="*/ 0 h 441702"/>
              <a:gd name="connsiteX1" fmla="*/ 15 w 108503"/>
              <a:gd name="connsiteY1" fmla="*/ 232475 h 441702"/>
              <a:gd name="connsiteX2" fmla="*/ 100754 w 108503"/>
              <a:gd name="connsiteY2" fmla="*/ 441702 h 441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8503" h="441702">
                <a:moveTo>
                  <a:pt x="108503" y="0"/>
                </a:moveTo>
                <a:cubicBezTo>
                  <a:pt x="54904" y="79429"/>
                  <a:pt x="1306" y="158858"/>
                  <a:pt x="15" y="232475"/>
                </a:cubicBezTo>
                <a:cubicBezTo>
                  <a:pt x="-1277" y="306092"/>
                  <a:pt x="80090" y="423621"/>
                  <a:pt x="100754" y="44170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E362F45B-37E3-F9F6-1ACC-D90F624D3C41}"/>
              </a:ext>
            </a:extLst>
          </p:cNvPr>
          <p:cNvSpPr/>
          <p:nvPr/>
        </p:nvSpPr>
        <p:spPr>
          <a:xfrm>
            <a:off x="9787180" y="1084881"/>
            <a:ext cx="62112" cy="410705"/>
          </a:xfrm>
          <a:custGeom>
            <a:avLst/>
            <a:gdLst>
              <a:gd name="connsiteX0" fmla="*/ 0 w 62112"/>
              <a:gd name="connsiteY0" fmla="*/ 0 h 410705"/>
              <a:gd name="connsiteX1" fmla="*/ 61993 w 62112"/>
              <a:gd name="connsiteY1" fmla="*/ 131736 h 410705"/>
              <a:gd name="connsiteX2" fmla="*/ 15498 w 62112"/>
              <a:gd name="connsiteY2" fmla="*/ 263472 h 410705"/>
              <a:gd name="connsiteX3" fmla="*/ 7749 w 62112"/>
              <a:gd name="connsiteY3" fmla="*/ 410705 h 410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112" h="410705">
                <a:moveTo>
                  <a:pt x="0" y="0"/>
                </a:moveTo>
                <a:cubicBezTo>
                  <a:pt x="29705" y="43912"/>
                  <a:pt x="59410" y="87824"/>
                  <a:pt x="61993" y="131736"/>
                </a:cubicBezTo>
                <a:cubicBezTo>
                  <a:pt x="64576" y="175648"/>
                  <a:pt x="24539" y="216977"/>
                  <a:pt x="15498" y="263472"/>
                </a:cubicBezTo>
                <a:cubicBezTo>
                  <a:pt x="6457" y="309967"/>
                  <a:pt x="25830" y="393915"/>
                  <a:pt x="7749" y="41070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B85C1B9E-D279-00BA-6F8E-32D185B01934}"/>
              </a:ext>
            </a:extLst>
          </p:cNvPr>
          <p:cNvSpPr/>
          <p:nvPr/>
        </p:nvSpPr>
        <p:spPr>
          <a:xfrm>
            <a:off x="4138047" y="1092631"/>
            <a:ext cx="212281" cy="3014420"/>
          </a:xfrm>
          <a:custGeom>
            <a:avLst/>
            <a:gdLst>
              <a:gd name="connsiteX0" fmla="*/ 0 w 212281"/>
              <a:gd name="connsiteY0" fmla="*/ 0 h 3014420"/>
              <a:gd name="connsiteX1" fmla="*/ 209228 w 212281"/>
              <a:gd name="connsiteY1" fmla="*/ 1015138 h 3014420"/>
              <a:gd name="connsiteX2" fmla="*/ 123987 w 212281"/>
              <a:gd name="connsiteY2" fmla="*/ 1883044 h 3014420"/>
              <a:gd name="connsiteX3" fmla="*/ 116238 w 212281"/>
              <a:gd name="connsiteY3" fmla="*/ 2719952 h 3014420"/>
              <a:gd name="connsiteX4" fmla="*/ 123987 w 212281"/>
              <a:gd name="connsiteY4" fmla="*/ 3014420 h 3014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281" h="3014420">
                <a:moveTo>
                  <a:pt x="0" y="0"/>
                </a:moveTo>
                <a:cubicBezTo>
                  <a:pt x="94282" y="350648"/>
                  <a:pt x="188564" y="701297"/>
                  <a:pt x="209228" y="1015138"/>
                </a:cubicBezTo>
                <a:cubicBezTo>
                  <a:pt x="229892" y="1328979"/>
                  <a:pt x="139485" y="1598908"/>
                  <a:pt x="123987" y="1883044"/>
                </a:cubicBezTo>
                <a:cubicBezTo>
                  <a:pt x="108489" y="2167180"/>
                  <a:pt x="116238" y="2531389"/>
                  <a:pt x="116238" y="2719952"/>
                </a:cubicBezTo>
                <a:cubicBezTo>
                  <a:pt x="116238" y="2908515"/>
                  <a:pt x="120112" y="2961467"/>
                  <a:pt x="123987" y="301442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15DA52DC-BDFE-1CBA-90CC-7CA4F696CE04}"/>
              </a:ext>
            </a:extLst>
          </p:cNvPr>
          <p:cNvSpPr/>
          <p:nvPr/>
        </p:nvSpPr>
        <p:spPr>
          <a:xfrm>
            <a:off x="7932405" y="1077132"/>
            <a:ext cx="286636" cy="3014421"/>
          </a:xfrm>
          <a:custGeom>
            <a:avLst/>
            <a:gdLst>
              <a:gd name="connsiteX0" fmla="*/ 157710 w 286636"/>
              <a:gd name="connsiteY0" fmla="*/ 0 h 3014421"/>
              <a:gd name="connsiteX1" fmla="*/ 2727 w 286636"/>
              <a:gd name="connsiteY1" fmla="*/ 867905 h 3014421"/>
              <a:gd name="connsiteX2" fmla="*/ 273948 w 286636"/>
              <a:gd name="connsiteY2" fmla="*/ 1704814 h 3014421"/>
              <a:gd name="connsiteX3" fmla="*/ 242951 w 286636"/>
              <a:gd name="connsiteY3" fmla="*/ 2402237 h 3014421"/>
              <a:gd name="connsiteX4" fmla="*/ 250700 w 286636"/>
              <a:gd name="connsiteY4" fmla="*/ 3014421 h 3014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6636" h="3014421">
                <a:moveTo>
                  <a:pt x="157710" y="0"/>
                </a:moveTo>
                <a:cubicBezTo>
                  <a:pt x="70532" y="291884"/>
                  <a:pt x="-16646" y="583769"/>
                  <a:pt x="2727" y="867905"/>
                </a:cubicBezTo>
                <a:cubicBezTo>
                  <a:pt x="22100" y="1152041"/>
                  <a:pt x="233911" y="1449092"/>
                  <a:pt x="273948" y="1704814"/>
                </a:cubicBezTo>
                <a:cubicBezTo>
                  <a:pt x="313985" y="1960536"/>
                  <a:pt x="246826" y="2183969"/>
                  <a:pt x="242951" y="2402237"/>
                </a:cubicBezTo>
                <a:cubicBezTo>
                  <a:pt x="239076" y="2620505"/>
                  <a:pt x="273947" y="2907224"/>
                  <a:pt x="250700" y="301442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7" name="Graphic 36" descr="Signpost with solid fill">
            <a:extLst>
              <a:ext uri="{FF2B5EF4-FFF2-40B4-BE49-F238E27FC236}">
                <a16:creationId xmlns:a16="http://schemas.microsoft.com/office/drawing/2014/main" id="{AB1DF6A8-11B6-E275-9DD6-B8A7208108E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893128" y="570796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786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4A8A478EA110146830C39BD6E9BFF4C" ma:contentTypeVersion="14" ma:contentTypeDescription="Crée un document." ma:contentTypeScope="" ma:versionID="b33fa34ab39f51291d8132c745b3591f">
  <xsd:schema xmlns:xsd="http://www.w3.org/2001/XMLSchema" xmlns:xs="http://www.w3.org/2001/XMLSchema" xmlns:p="http://schemas.microsoft.com/office/2006/metadata/properties" xmlns:ns2="6f9a0245-3b3d-43bd-a4b7-d40c818bd874" xmlns:ns3="d54d81dd-9c84-4bb0-bba1-1af17a0b2b4e" targetNamespace="http://schemas.microsoft.com/office/2006/metadata/properties" ma:root="true" ma:fieldsID="b93bb9ab50056071fd45211d8424f0b0" ns2:_="" ns3:_="">
    <xsd:import namespace="6f9a0245-3b3d-43bd-a4b7-d40c818bd874"/>
    <xsd:import namespace="d54d81dd-9c84-4bb0-bba1-1af17a0b2b4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9a0245-3b3d-43bd-a4b7-d40c818bd87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Balises d’images" ma:readOnly="false" ma:fieldId="{5cf76f15-5ced-4ddc-b409-7134ff3c332f}" ma:taxonomyMulti="true" ma:sspId="4e1115a6-a7a8-40b7-bee3-07d7ca76882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1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4d81dd-9c84-4bb0-bba1-1af17a0b2b4e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b6a0b838-508c-4717-9735-50d04c57e1a4}" ma:internalName="TaxCatchAll" ma:showField="CatchAllData" ma:web="d54d81dd-9c84-4bb0-bba1-1af17a0b2b4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f9a0245-3b3d-43bd-a4b7-d40c818bd874">
      <Terms xmlns="http://schemas.microsoft.com/office/infopath/2007/PartnerControls"/>
    </lcf76f155ced4ddcb4097134ff3c332f>
    <TaxCatchAll xmlns="d54d81dd-9c84-4bb0-bba1-1af17a0b2b4e" xsi:nil="true"/>
  </documentManagement>
</p:properties>
</file>

<file path=customXml/itemProps1.xml><?xml version="1.0" encoding="utf-8"?>
<ds:datastoreItem xmlns:ds="http://schemas.openxmlformats.org/officeDocument/2006/customXml" ds:itemID="{9448D476-1485-4604-AA30-D89BC025E108}"/>
</file>

<file path=customXml/itemProps2.xml><?xml version="1.0" encoding="utf-8"?>
<ds:datastoreItem xmlns:ds="http://schemas.openxmlformats.org/officeDocument/2006/customXml" ds:itemID="{6115EE63-3E86-4A33-8925-665ADCF6F51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83A0732-DFC4-4A7C-B859-8FAED3576E19}">
  <ds:schemaRefs>
    <ds:schemaRef ds:uri="6f9a0245-3b3d-43bd-a4b7-d40c818bd874"/>
    <ds:schemaRef ds:uri="d54d81dd-9c84-4bb0-bba1-1af17a0b2b4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17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Sample Event Storming board</vt:lpstr>
      <vt:lpstr>PowerPoint Presentation</vt:lpstr>
      <vt:lpstr>PowerPoint Presentation</vt:lpstr>
      <vt:lpstr>PowerPoint Presentation</vt:lpstr>
      <vt:lpstr>Event Storming with Delegated Mission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TOURNEMIRE Matthieu</dc:creator>
  <cp:revision>1</cp:revision>
  <cp:lastPrinted>2022-06-20T08:59:32Z</cp:lastPrinted>
  <dcterms:created xsi:type="dcterms:W3CDTF">2022-06-10T08:46:44Z</dcterms:created>
  <dcterms:modified xsi:type="dcterms:W3CDTF">2022-09-14T14:54:31Z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0x010100E4A8A478EA110146830C39BD6E9BFF4C</vt:lpwstr>
  </property>
  <property fmtid="{D5CDD505-2E9C-101B-9397-08002B2CF9AE}" pid="3" name="MediaServiceImageTags">
    <vt:lpwstr/>
  </property>
</Properties>
</file>